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webp"/>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62"/>
  </p:notesMasterIdLst>
  <p:handoutMasterIdLst>
    <p:handoutMasterId r:id="rId63"/>
  </p:handoutMasterIdLst>
  <p:sldIdLst>
    <p:sldId id="353" r:id="rId5"/>
    <p:sldId id="468" r:id="rId6"/>
    <p:sldId id="469" r:id="rId7"/>
    <p:sldId id="492" r:id="rId8"/>
    <p:sldId id="470" r:id="rId9"/>
    <p:sldId id="267" r:id="rId10"/>
    <p:sldId id="467" r:id="rId11"/>
    <p:sldId id="466" r:id="rId12"/>
    <p:sldId id="473" r:id="rId13"/>
    <p:sldId id="462" r:id="rId14"/>
    <p:sldId id="471" r:id="rId15"/>
    <p:sldId id="474" r:id="rId16"/>
    <p:sldId id="475" r:id="rId17"/>
    <p:sldId id="458" r:id="rId18"/>
    <p:sldId id="479" r:id="rId19"/>
    <p:sldId id="478" r:id="rId20"/>
    <p:sldId id="480" r:id="rId21"/>
    <p:sldId id="481" r:id="rId22"/>
    <p:sldId id="459" r:id="rId23"/>
    <p:sldId id="482" r:id="rId24"/>
    <p:sldId id="483" r:id="rId25"/>
    <p:sldId id="484" r:id="rId26"/>
    <p:sldId id="485" r:id="rId27"/>
    <p:sldId id="486" r:id="rId28"/>
    <p:sldId id="488" r:id="rId29"/>
    <p:sldId id="489" r:id="rId30"/>
    <p:sldId id="490" r:id="rId31"/>
    <p:sldId id="491" r:id="rId32"/>
    <p:sldId id="493" r:id="rId33"/>
    <p:sldId id="487" r:id="rId34"/>
    <p:sldId id="494" r:id="rId35"/>
    <p:sldId id="496" r:id="rId36"/>
    <p:sldId id="497" r:id="rId37"/>
    <p:sldId id="498" r:id="rId38"/>
    <p:sldId id="499" r:id="rId39"/>
    <p:sldId id="500" r:id="rId40"/>
    <p:sldId id="507" r:id="rId41"/>
    <p:sldId id="501" r:id="rId42"/>
    <p:sldId id="502" r:id="rId43"/>
    <p:sldId id="505" r:id="rId44"/>
    <p:sldId id="504" r:id="rId45"/>
    <p:sldId id="503" r:id="rId46"/>
    <p:sldId id="519" r:id="rId47"/>
    <p:sldId id="518" r:id="rId48"/>
    <p:sldId id="508" r:id="rId49"/>
    <p:sldId id="509" r:id="rId50"/>
    <p:sldId id="510" r:id="rId51"/>
    <p:sldId id="513" r:id="rId52"/>
    <p:sldId id="511" r:id="rId53"/>
    <p:sldId id="512" r:id="rId54"/>
    <p:sldId id="506" r:id="rId55"/>
    <p:sldId id="515" r:id="rId56"/>
    <p:sldId id="516" r:id="rId57"/>
    <p:sldId id="517" r:id="rId58"/>
    <p:sldId id="464" r:id="rId59"/>
    <p:sldId id="514" r:id="rId60"/>
    <p:sldId id="422" r:id="rId61"/>
  </p:sldIdLst>
  <p:sldSz cx="12192000" cy="6858000"/>
  <p:notesSz cx="6858000" cy="9144000"/>
  <p:defaultTextStyle>
    <a:defPPr rtl="0">
      <a:defRPr lang="pl-p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C3A7B"/>
    <a:srgbClr val="FAF7FA"/>
    <a:srgbClr val="EEE8E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226" autoAdjust="0"/>
  </p:normalViewPr>
  <p:slideViewPr>
    <p:cSldViewPr snapToGrid="0">
      <p:cViewPr varScale="1">
        <p:scale>
          <a:sx n="59" d="100"/>
          <a:sy n="59" d="100"/>
        </p:scale>
        <p:origin x="964"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0"/>
    </p:cViewPr>
  </p:sorterViewPr>
  <p:notesViewPr>
    <p:cSldViewPr snapToGrid="0">
      <p:cViewPr varScale="1">
        <p:scale>
          <a:sx n="123" d="100"/>
          <a:sy n="123" d="100"/>
        </p:scale>
        <p:origin x="4224"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ata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ata10.xml.rels><?xml version="1.0" encoding="UTF-8" standalone="yes"?>
<Relationships xmlns="http://schemas.openxmlformats.org/package/2006/relationships"><Relationship Id="rId3" Type="http://schemas.openxmlformats.org/officeDocument/2006/relationships/image" Target="../media/image53.webp"/><Relationship Id="rId2" Type="http://schemas.openxmlformats.org/officeDocument/2006/relationships/image" Target="../media/image52.jpg"/><Relationship Id="rId1" Type="http://schemas.openxmlformats.org/officeDocument/2006/relationships/image" Target="../media/image51.jpg"/><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diagrams/_rels/data14.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53.webp"/><Relationship Id="rId2" Type="http://schemas.openxmlformats.org/officeDocument/2006/relationships/image" Target="../media/image52.jpg"/><Relationship Id="rId1" Type="http://schemas.openxmlformats.org/officeDocument/2006/relationships/image" Target="../media/image51.jpg"/><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diagrams/_rels/drawing14.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37DF2B-DECF-44A7-8971-07475E2BCFC3}" type="doc">
      <dgm:prSet loTypeId="urn:microsoft.com/office/officeart/2018/2/layout/IconLabelList#2" loCatId="other" qsTypeId="urn:microsoft.com/office/officeart/2005/8/quickstyle/simple1" qsCatId="simple" csTypeId="urn:microsoft.com/office/officeart/2005/8/colors/accent0_1" csCatId="mainScheme" phldr="1"/>
      <dgm:spPr/>
    </dgm:pt>
    <dgm:pt modelId="{C8710C11-6766-4B48-9562-4B0C7B3F28D6}">
      <dgm:prSet phldrT="[Text]"/>
      <dgm:spPr/>
      <dgm:t>
        <a:bodyPr rtlCol="0"/>
        <a:lstStyle/>
        <a:p>
          <a:pPr>
            <a:lnSpc>
              <a:spcPct val="100000"/>
            </a:lnSpc>
          </a:pPr>
          <a:r>
            <a:rPr lang="pl-PL">
              <a:latin typeface="Times New Roman" panose="02020603050405020304" pitchFamily="18" charset="0"/>
              <a:cs typeface="Times New Roman" panose="02020603050405020304" pitchFamily="18" charset="0"/>
            </a:rPr>
            <a:t>Ponowne odtwarzanie traumy</a:t>
          </a:r>
          <a:endParaRPr lang="pl-PL"/>
        </a:p>
      </dgm:t>
    </dgm:pt>
    <dgm:pt modelId="{6F9BADAF-DEBF-4CC2-B392-F7E0CD538B78}" type="parTrans" cxnId="{E28F4DE8-1F7F-4CC4-B4F7-5167A5B9E0BA}">
      <dgm:prSet/>
      <dgm:spPr/>
      <dgm:t>
        <a:bodyPr rtlCol="0"/>
        <a:lstStyle/>
        <a:p>
          <a:pPr rtl="0"/>
          <a:endParaRPr lang="pl-PL"/>
        </a:p>
      </dgm:t>
    </dgm:pt>
    <dgm:pt modelId="{CEEC8625-83FA-4202-826E-84C1185A8E32}" type="sibTrans" cxnId="{E28F4DE8-1F7F-4CC4-B4F7-5167A5B9E0BA}">
      <dgm:prSet/>
      <dgm:spPr/>
      <dgm:t>
        <a:bodyPr rtlCol="0"/>
        <a:lstStyle/>
        <a:p>
          <a:pPr rtl="0"/>
          <a:endParaRPr lang="pl-PL"/>
        </a:p>
      </dgm:t>
    </dgm:pt>
    <dgm:pt modelId="{8EE3C8DC-7BA8-479C-A581-E9DA099939F2}">
      <dgm:prSet phldrT="[Text]"/>
      <dgm:spPr/>
      <dgm:t>
        <a:bodyPr rtlCol="0"/>
        <a:lstStyle/>
        <a:p>
          <a:pPr>
            <a:lnSpc>
              <a:spcPct val="100000"/>
            </a:lnSpc>
          </a:pPr>
          <a:r>
            <a:rPr lang="pl-PL">
              <a:latin typeface="Times New Roman" panose="02020603050405020304" pitchFamily="18" charset="0"/>
              <a:cs typeface="Times New Roman" panose="02020603050405020304" pitchFamily="18" charset="0"/>
            </a:rPr>
            <a:t>Unikanie czynników związanych z traumą</a:t>
          </a:r>
          <a:endParaRPr lang="pl-PL"/>
        </a:p>
      </dgm:t>
    </dgm:pt>
    <dgm:pt modelId="{60ABFDD0-D409-4824-8102-DEA984738144}" type="parTrans" cxnId="{6E8797D1-3A1C-4879-9FDC-A7D2EC6197EA}">
      <dgm:prSet/>
      <dgm:spPr/>
      <dgm:t>
        <a:bodyPr rtlCol="0"/>
        <a:lstStyle/>
        <a:p>
          <a:pPr rtl="0"/>
          <a:endParaRPr lang="pl-PL"/>
        </a:p>
      </dgm:t>
    </dgm:pt>
    <dgm:pt modelId="{DAC4EAD7-53AC-40F0-BA2F-8B2633CEAE11}" type="sibTrans" cxnId="{6E8797D1-3A1C-4879-9FDC-A7D2EC6197EA}">
      <dgm:prSet/>
      <dgm:spPr/>
      <dgm:t>
        <a:bodyPr rtlCol="0"/>
        <a:lstStyle/>
        <a:p>
          <a:pPr rtl="0"/>
          <a:endParaRPr lang="pl-PL"/>
        </a:p>
      </dgm:t>
    </dgm:pt>
    <dgm:pt modelId="{8865AC6C-44E0-4174-AB02-044A78D94DE3}">
      <dgm:prSet phldrT="[Text]"/>
      <dgm:spPr/>
      <dgm:t>
        <a:bodyPr rtlCol="0"/>
        <a:lstStyle/>
        <a:p>
          <a:pPr>
            <a:lnSpc>
              <a:spcPct val="100000"/>
            </a:lnSpc>
          </a:pPr>
          <a:r>
            <a:rPr lang="pl-PL">
              <a:latin typeface="Times New Roman" panose="02020603050405020304" pitchFamily="18" charset="0"/>
              <a:cs typeface="Times New Roman" panose="02020603050405020304" pitchFamily="18" charset="0"/>
            </a:rPr>
            <a:t>Pobudzenie psychofizyczne</a:t>
          </a:r>
          <a:endParaRPr lang="pl-PL"/>
        </a:p>
      </dgm:t>
    </dgm:pt>
    <dgm:pt modelId="{3FF598BD-2671-4ECB-AD79-D0E600EEC84F}" type="parTrans" cxnId="{E5875C5E-8817-4707-AA33-E7DDCAC19481}">
      <dgm:prSet/>
      <dgm:spPr/>
      <dgm:t>
        <a:bodyPr rtlCol="0"/>
        <a:lstStyle/>
        <a:p>
          <a:pPr rtl="0"/>
          <a:endParaRPr lang="pl-PL"/>
        </a:p>
      </dgm:t>
    </dgm:pt>
    <dgm:pt modelId="{258DC239-2C60-44C0-830B-87DE5EB56A01}" type="sibTrans" cxnId="{E5875C5E-8817-4707-AA33-E7DDCAC19481}">
      <dgm:prSet/>
      <dgm:spPr/>
      <dgm:t>
        <a:bodyPr rtlCol="0"/>
        <a:lstStyle/>
        <a:p>
          <a:pPr rtl="0"/>
          <a:endParaRPr lang="pl-PL"/>
        </a:p>
      </dgm:t>
    </dgm:pt>
    <dgm:pt modelId="{4CCA8D10-C3FA-4512-B083-A6357EB0CB95}">
      <dgm:prSet phldrT="[Text]"/>
      <dgm:spPr/>
      <dgm:t>
        <a:bodyPr rtlCol="0"/>
        <a:lstStyle/>
        <a:p>
          <a:pPr>
            <a:lnSpc>
              <a:spcPct val="100000"/>
            </a:lnSpc>
          </a:pPr>
          <a:r>
            <a:rPr lang="pl-PL">
              <a:latin typeface="Times New Roman" panose="02020603050405020304" pitchFamily="18" charset="0"/>
              <a:cs typeface="Times New Roman" panose="02020603050405020304" pitchFamily="18" charset="0"/>
            </a:rPr>
            <a:t>Negatywne zmiany</a:t>
          </a:r>
          <a:br>
            <a:rPr lang="pl-PL">
              <a:latin typeface="Times New Roman" panose="02020603050405020304" pitchFamily="18" charset="0"/>
              <a:cs typeface="Times New Roman" panose="02020603050405020304" pitchFamily="18" charset="0"/>
            </a:rPr>
          </a:br>
          <a:r>
            <a:rPr lang="pl-PL">
              <a:latin typeface="Times New Roman" panose="02020603050405020304" pitchFamily="18" charset="0"/>
              <a:cs typeface="Times New Roman" panose="02020603050405020304" pitchFamily="18" charset="0"/>
            </a:rPr>
            <a:t>w sferze myśli i nastroju</a:t>
          </a:r>
          <a:endParaRPr lang="pl-PL"/>
        </a:p>
      </dgm:t>
    </dgm:pt>
    <dgm:pt modelId="{B5B2C001-8475-4B8C-AB2D-4E98343A9D70}" type="parTrans" cxnId="{33F9154E-DA07-41FA-895E-042E033608F6}">
      <dgm:prSet/>
      <dgm:spPr/>
      <dgm:t>
        <a:bodyPr rtlCol="0"/>
        <a:lstStyle/>
        <a:p>
          <a:pPr rtl="0"/>
          <a:endParaRPr lang="pl-PL"/>
        </a:p>
      </dgm:t>
    </dgm:pt>
    <dgm:pt modelId="{64AD035C-6B99-4598-BB74-F1E1070C6DFA}" type="sibTrans" cxnId="{33F9154E-DA07-41FA-895E-042E033608F6}">
      <dgm:prSet/>
      <dgm:spPr/>
      <dgm:t>
        <a:bodyPr rtlCol="0"/>
        <a:lstStyle/>
        <a:p>
          <a:pPr rtl="0"/>
          <a:endParaRPr lang="pl-PL"/>
        </a:p>
      </dgm:t>
    </dgm:pt>
    <dgm:pt modelId="{C7EDA0C4-9BD8-40AE-8C44-4D97D8F7F043}" type="pres">
      <dgm:prSet presAssocID="{3137DF2B-DECF-44A7-8971-07475E2BCFC3}" presName="root" presStyleCnt="0">
        <dgm:presLayoutVars>
          <dgm:dir/>
          <dgm:resizeHandles val="exact"/>
        </dgm:presLayoutVars>
      </dgm:prSet>
      <dgm:spPr/>
    </dgm:pt>
    <dgm:pt modelId="{EE5ED369-C020-4E20-9D93-E8DA2BFCA4FC}" type="pres">
      <dgm:prSet presAssocID="{C8710C11-6766-4B48-9562-4B0C7B3F28D6}" presName="compNode" presStyleCnt="0"/>
      <dgm:spPr/>
    </dgm:pt>
    <dgm:pt modelId="{FA678201-1D4C-413A-86AB-52A8B1FA7E92}" type="pres">
      <dgm:prSet presAssocID="{C8710C11-6766-4B48-9562-4B0C7B3F28D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trzałka okrężna z wypełnieniem pełnym"/>
        </a:ext>
      </dgm:extLst>
    </dgm:pt>
    <dgm:pt modelId="{263BC0C3-7AC5-42FA-A112-9038BF1D1D22}" type="pres">
      <dgm:prSet presAssocID="{C8710C11-6766-4B48-9562-4B0C7B3F28D6}" presName="spaceRect" presStyleCnt="0"/>
      <dgm:spPr/>
    </dgm:pt>
    <dgm:pt modelId="{C9FD8E64-5026-4A35-9A37-17E2F399A9A0}" type="pres">
      <dgm:prSet presAssocID="{C8710C11-6766-4B48-9562-4B0C7B3F28D6}" presName="textRect" presStyleLbl="revTx" presStyleIdx="0" presStyleCnt="4">
        <dgm:presLayoutVars>
          <dgm:chMax val="1"/>
          <dgm:chPref val="1"/>
        </dgm:presLayoutVars>
      </dgm:prSet>
      <dgm:spPr/>
    </dgm:pt>
    <dgm:pt modelId="{6926CEC8-CE23-4FA3-9C85-5231AFFB72B1}" type="pres">
      <dgm:prSet presAssocID="{CEEC8625-83FA-4202-826E-84C1185A8E32}" presName="sibTrans" presStyleCnt="0"/>
      <dgm:spPr/>
    </dgm:pt>
    <dgm:pt modelId="{3B9A4443-920B-4FD9-B6DA-56931499E47A}" type="pres">
      <dgm:prSet presAssocID="{8EE3C8DC-7BA8-479C-A581-E9DA099939F2}" presName="compNode" presStyleCnt="0"/>
      <dgm:spPr/>
    </dgm:pt>
    <dgm:pt modelId="{C4643B38-EA3C-4572-99FF-D092E21E612B}" type="pres">
      <dgm:prSet presAssocID="{8EE3C8DC-7BA8-479C-A581-E9DA099939F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aseball z wypełnieniem pełnym"/>
        </a:ext>
      </dgm:extLst>
    </dgm:pt>
    <dgm:pt modelId="{0DE3CF8E-391A-47DD-B530-BA7A09970305}" type="pres">
      <dgm:prSet presAssocID="{8EE3C8DC-7BA8-479C-A581-E9DA099939F2}" presName="spaceRect" presStyleCnt="0"/>
      <dgm:spPr/>
    </dgm:pt>
    <dgm:pt modelId="{1D312656-9DAD-4E64-8B5E-288CA6DFA39C}" type="pres">
      <dgm:prSet presAssocID="{8EE3C8DC-7BA8-479C-A581-E9DA099939F2}" presName="textRect" presStyleLbl="revTx" presStyleIdx="1" presStyleCnt="4">
        <dgm:presLayoutVars>
          <dgm:chMax val="1"/>
          <dgm:chPref val="1"/>
        </dgm:presLayoutVars>
      </dgm:prSet>
      <dgm:spPr/>
    </dgm:pt>
    <dgm:pt modelId="{E6996055-0EA2-4C6E-93A9-899CCCBFFA67}" type="pres">
      <dgm:prSet presAssocID="{DAC4EAD7-53AC-40F0-BA2F-8B2633CEAE11}" presName="sibTrans" presStyleCnt="0"/>
      <dgm:spPr/>
    </dgm:pt>
    <dgm:pt modelId="{7BB0F7EE-F78E-4664-9160-07778B92650D}" type="pres">
      <dgm:prSet presAssocID="{8865AC6C-44E0-4174-AB02-044A78D94DE3}" presName="compNode" presStyleCnt="0"/>
      <dgm:spPr/>
    </dgm:pt>
    <dgm:pt modelId="{F54CF937-3B31-4873-8CC8-DF88AB44F636}" type="pres">
      <dgm:prSet presAssocID="{8865AC6C-44E0-4174-AB02-044A78D94DE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Ognisko z wypełnieniem pełnym"/>
        </a:ext>
      </dgm:extLst>
    </dgm:pt>
    <dgm:pt modelId="{E49E41FA-48D3-44E2-89DE-F05E91B95E76}" type="pres">
      <dgm:prSet presAssocID="{8865AC6C-44E0-4174-AB02-044A78D94DE3}" presName="spaceRect" presStyleCnt="0"/>
      <dgm:spPr/>
    </dgm:pt>
    <dgm:pt modelId="{CD638251-A98D-4AF1-A1A3-8D8B8610B36A}" type="pres">
      <dgm:prSet presAssocID="{8865AC6C-44E0-4174-AB02-044A78D94DE3}" presName="textRect" presStyleLbl="revTx" presStyleIdx="2" presStyleCnt="4">
        <dgm:presLayoutVars>
          <dgm:chMax val="1"/>
          <dgm:chPref val="1"/>
        </dgm:presLayoutVars>
      </dgm:prSet>
      <dgm:spPr/>
    </dgm:pt>
    <dgm:pt modelId="{44045AB0-A2B6-497B-8CD9-961921476CDD}" type="pres">
      <dgm:prSet presAssocID="{258DC239-2C60-44C0-830B-87DE5EB56A01}" presName="sibTrans" presStyleCnt="0"/>
      <dgm:spPr/>
    </dgm:pt>
    <dgm:pt modelId="{37980781-A176-44DF-B4D7-B1D203313F5D}" type="pres">
      <dgm:prSet presAssocID="{4CCA8D10-C3FA-4512-B083-A6357EB0CB95}" presName="compNode" presStyleCnt="0"/>
      <dgm:spPr/>
    </dgm:pt>
    <dgm:pt modelId="{0644EE40-F894-4756-987E-BC5787DDF6EA}" type="pres">
      <dgm:prSet presAssocID="{4CCA8D10-C3FA-4512-B083-A6357EB0CB95}"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niewna twarz z wypełnieniem z wypełnieniem pełnym"/>
        </a:ext>
      </dgm:extLst>
    </dgm:pt>
    <dgm:pt modelId="{0BA68CF1-F52B-4E71-8096-9A88F0EE85DE}" type="pres">
      <dgm:prSet presAssocID="{4CCA8D10-C3FA-4512-B083-A6357EB0CB95}" presName="spaceRect" presStyleCnt="0"/>
      <dgm:spPr/>
    </dgm:pt>
    <dgm:pt modelId="{178D90A0-7E84-4E26-BA5C-74981A7E3842}" type="pres">
      <dgm:prSet presAssocID="{4CCA8D10-C3FA-4512-B083-A6357EB0CB95}" presName="textRect" presStyleLbl="revTx" presStyleIdx="3" presStyleCnt="4">
        <dgm:presLayoutVars>
          <dgm:chMax val="1"/>
          <dgm:chPref val="1"/>
        </dgm:presLayoutVars>
      </dgm:prSet>
      <dgm:spPr/>
    </dgm:pt>
  </dgm:ptLst>
  <dgm:cxnLst>
    <dgm:cxn modelId="{9B704210-5E64-452E-8BC5-B5CC33653B3F}" type="presOf" srcId="{8EE3C8DC-7BA8-479C-A581-E9DA099939F2}" destId="{1D312656-9DAD-4E64-8B5E-288CA6DFA39C}" srcOrd="0" destOrd="0" presId="urn:microsoft.com/office/officeart/2018/2/layout/IconLabelList#2"/>
    <dgm:cxn modelId="{E5875C5E-8817-4707-AA33-E7DDCAC19481}" srcId="{3137DF2B-DECF-44A7-8971-07475E2BCFC3}" destId="{8865AC6C-44E0-4174-AB02-044A78D94DE3}" srcOrd="2" destOrd="0" parTransId="{3FF598BD-2671-4ECB-AD79-D0E600EEC84F}" sibTransId="{258DC239-2C60-44C0-830B-87DE5EB56A01}"/>
    <dgm:cxn modelId="{33F9154E-DA07-41FA-895E-042E033608F6}" srcId="{3137DF2B-DECF-44A7-8971-07475E2BCFC3}" destId="{4CCA8D10-C3FA-4512-B083-A6357EB0CB95}" srcOrd="3" destOrd="0" parTransId="{B5B2C001-8475-4B8C-AB2D-4E98343A9D70}" sibTransId="{64AD035C-6B99-4598-BB74-F1E1070C6DFA}"/>
    <dgm:cxn modelId="{5A3B8777-F697-4475-B47C-C4131FB97CA6}" type="presOf" srcId="{4CCA8D10-C3FA-4512-B083-A6357EB0CB95}" destId="{178D90A0-7E84-4E26-BA5C-74981A7E3842}" srcOrd="0" destOrd="0" presId="urn:microsoft.com/office/officeart/2018/2/layout/IconLabelList#2"/>
    <dgm:cxn modelId="{D5E916A8-DE5D-4BC1-9F33-A1C7DAEB6D5D}" type="presOf" srcId="{8865AC6C-44E0-4174-AB02-044A78D94DE3}" destId="{CD638251-A98D-4AF1-A1A3-8D8B8610B36A}" srcOrd="0" destOrd="0" presId="urn:microsoft.com/office/officeart/2018/2/layout/IconLabelList#2"/>
    <dgm:cxn modelId="{6E8797D1-3A1C-4879-9FDC-A7D2EC6197EA}" srcId="{3137DF2B-DECF-44A7-8971-07475E2BCFC3}" destId="{8EE3C8DC-7BA8-479C-A581-E9DA099939F2}" srcOrd="1" destOrd="0" parTransId="{60ABFDD0-D409-4824-8102-DEA984738144}" sibTransId="{DAC4EAD7-53AC-40F0-BA2F-8B2633CEAE11}"/>
    <dgm:cxn modelId="{988C45D4-E035-440B-B529-51C1F1711370}" type="presOf" srcId="{C8710C11-6766-4B48-9562-4B0C7B3F28D6}" destId="{C9FD8E64-5026-4A35-9A37-17E2F399A9A0}" srcOrd="0" destOrd="0" presId="urn:microsoft.com/office/officeart/2018/2/layout/IconLabelList#2"/>
    <dgm:cxn modelId="{BF39CCE5-CFB1-483F-8A30-E976832199AF}" type="presOf" srcId="{3137DF2B-DECF-44A7-8971-07475E2BCFC3}" destId="{C7EDA0C4-9BD8-40AE-8C44-4D97D8F7F043}" srcOrd="0" destOrd="0" presId="urn:microsoft.com/office/officeart/2018/2/layout/IconLabelList#2"/>
    <dgm:cxn modelId="{E28F4DE8-1F7F-4CC4-B4F7-5167A5B9E0BA}" srcId="{3137DF2B-DECF-44A7-8971-07475E2BCFC3}" destId="{C8710C11-6766-4B48-9562-4B0C7B3F28D6}" srcOrd="0" destOrd="0" parTransId="{6F9BADAF-DEBF-4CC2-B392-F7E0CD538B78}" sibTransId="{CEEC8625-83FA-4202-826E-84C1185A8E32}"/>
    <dgm:cxn modelId="{27BF60A5-2F16-4139-85ED-BD1FBF646721}" type="presParOf" srcId="{C7EDA0C4-9BD8-40AE-8C44-4D97D8F7F043}" destId="{EE5ED369-C020-4E20-9D93-E8DA2BFCA4FC}" srcOrd="0" destOrd="0" presId="urn:microsoft.com/office/officeart/2018/2/layout/IconLabelList#2"/>
    <dgm:cxn modelId="{16DA8EF8-EE04-43CB-86BD-CFDF1F83CB2E}" type="presParOf" srcId="{EE5ED369-C020-4E20-9D93-E8DA2BFCA4FC}" destId="{FA678201-1D4C-413A-86AB-52A8B1FA7E92}" srcOrd="0" destOrd="0" presId="urn:microsoft.com/office/officeart/2018/2/layout/IconLabelList#2"/>
    <dgm:cxn modelId="{86587FE9-5B79-4AB4-BF40-108B806F0437}" type="presParOf" srcId="{EE5ED369-C020-4E20-9D93-E8DA2BFCA4FC}" destId="{263BC0C3-7AC5-42FA-A112-9038BF1D1D22}" srcOrd="1" destOrd="0" presId="urn:microsoft.com/office/officeart/2018/2/layout/IconLabelList#2"/>
    <dgm:cxn modelId="{E3CC7895-4302-4FA4-B119-6082287A4D6E}" type="presParOf" srcId="{EE5ED369-C020-4E20-9D93-E8DA2BFCA4FC}" destId="{C9FD8E64-5026-4A35-9A37-17E2F399A9A0}" srcOrd="2" destOrd="0" presId="urn:microsoft.com/office/officeart/2018/2/layout/IconLabelList#2"/>
    <dgm:cxn modelId="{E64D3438-EAE8-4ADD-8AF0-8325E2A19B07}" type="presParOf" srcId="{C7EDA0C4-9BD8-40AE-8C44-4D97D8F7F043}" destId="{6926CEC8-CE23-4FA3-9C85-5231AFFB72B1}" srcOrd="1" destOrd="0" presId="urn:microsoft.com/office/officeart/2018/2/layout/IconLabelList#2"/>
    <dgm:cxn modelId="{B68561A9-1122-4EBB-BAC0-0E840CA899F9}" type="presParOf" srcId="{C7EDA0C4-9BD8-40AE-8C44-4D97D8F7F043}" destId="{3B9A4443-920B-4FD9-B6DA-56931499E47A}" srcOrd="2" destOrd="0" presId="urn:microsoft.com/office/officeart/2018/2/layout/IconLabelList#2"/>
    <dgm:cxn modelId="{11C289A6-25BD-4944-8041-B7841826511A}" type="presParOf" srcId="{3B9A4443-920B-4FD9-B6DA-56931499E47A}" destId="{C4643B38-EA3C-4572-99FF-D092E21E612B}" srcOrd="0" destOrd="0" presId="urn:microsoft.com/office/officeart/2018/2/layout/IconLabelList#2"/>
    <dgm:cxn modelId="{C5769009-E12A-4275-A3D4-4F0FAD9DA338}" type="presParOf" srcId="{3B9A4443-920B-4FD9-B6DA-56931499E47A}" destId="{0DE3CF8E-391A-47DD-B530-BA7A09970305}" srcOrd="1" destOrd="0" presId="urn:microsoft.com/office/officeart/2018/2/layout/IconLabelList#2"/>
    <dgm:cxn modelId="{AD8C2233-442C-4D08-B381-B2F85E835A6F}" type="presParOf" srcId="{3B9A4443-920B-4FD9-B6DA-56931499E47A}" destId="{1D312656-9DAD-4E64-8B5E-288CA6DFA39C}" srcOrd="2" destOrd="0" presId="urn:microsoft.com/office/officeart/2018/2/layout/IconLabelList#2"/>
    <dgm:cxn modelId="{ED5F765F-AAED-4185-91AA-F199AA6C5FBF}" type="presParOf" srcId="{C7EDA0C4-9BD8-40AE-8C44-4D97D8F7F043}" destId="{E6996055-0EA2-4C6E-93A9-899CCCBFFA67}" srcOrd="3" destOrd="0" presId="urn:microsoft.com/office/officeart/2018/2/layout/IconLabelList#2"/>
    <dgm:cxn modelId="{CC5B3AB1-EBE6-4B2F-A8AF-0FF7A42CC5F8}" type="presParOf" srcId="{C7EDA0C4-9BD8-40AE-8C44-4D97D8F7F043}" destId="{7BB0F7EE-F78E-4664-9160-07778B92650D}" srcOrd="4" destOrd="0" presId="urn:microsoft.com/office/officeart/2018/2/layout/IconLabelList#2"/>
    <dgm:cxn modelId="{516B0FF9-2245-4338-99FF-09F41C409771}" type="presParOf" srcId="{7BB0F7EE-F78E-4664-9160-07778B92650D}" destId="{F54CF937-3B31-4873-8CC8-DF88AB44F636}" srcOrd="0" destOrd="0" presId="urn:microsoft.com/office/officeart/2018/2/layout/IconLabelList#2"/>
    <dgm:cxn modelId="{5694C082-299D-49CE-A047-AAEA9FAC2FC3}" type="presParOf" srcId="{7BB0F7EE-F78E-4664-9160-07778B92650D}" destId="{E49E41FA-48D3-44E2-89DE-F05E91B95E76}" srcOrd="1" destOrd="0" presId="urn:microsoft.com/office/officeart/2018/2/layout/IconLabelList#2"/>
    <dgm:cxn modelId="{0DFE0FFB-A812-43B2-B636-A6D8DCF68B87}" type="presParOf" srcId="{7BB0F7EE-F78E-4664-9160-07778B92650D}" destId="{CD638251-A98D-4AF1-A1A3-8D8B8610B36A}" srcOrd="2" destOrd="0" presId="urn:microsoft.com/office/officeart/2018/2/layout/IconLabelList#2"/>
    <dgm:cxn modelId="{A91D1654-422B-439B-9A16-D7A6EEF780B4}" type="presParOf" srcId="{C7EDA0C4-9BD8-40AE-8C44-4D97D8F7F043}" destId="{44045AB0-A2B6-497B-8CD9-961921476CDD}" srcOrd="5" destOrd="0" presId="urn:microsoft.com/office/officeart/2018/2/layout/IconLabelList#2"/>
    <dgm:cxn modelId="{F52D8DBC-1EE5-4AC1-9BE6-DC6D9ACE6467}" type="presParOf" srcId="{C7EDA0C4-9BD8-40AE-8C44-4D97D8F7F043}" destId="{37980781-A176-44DF-B4D7-B1D203313F5D}" srcOrd="6" destOrd="0" presId="urn:microsoft.com/office/officeart/2018/2/layout/IconLabelList#2"/>
    <dgm:cxn modelId="{6F2E8B23-8091-47F9-9558-731C16855AD6}" type="presParOf" srcId="{37980781-A176-44DF-B4D7-B1D203313F5D}" destId="{0644EE40-F894-4756-987E-BC5787DDF6EA}" srcOrd="0" destOrd="0" presId="urn:microsoft.com/office/officeart/2018/2/layout/IconLabelList#2"/>
    <dgm:cxn modelId="{343110CA-914F-4049-8299-6519BBA09C40}" type="presParOf" srcId="{37980781-A176-44DF-B4D7-B1D203313F5D}" destId="{0BA68CF1-F52B-4E71-8096-9A88F0EE85DE}" srcOrd="1" destOrd="0" presId="urn:microsoft.com/office/officeart/2018/2/layout/IconLabelList#2"/>
    <dgm:cxn modelId="{7FD95DC5-28E4-400F-8203-12046AC7ED80}" type="presParOf" srcId="{37980781-A176-44DF-B4D7-B1D203313F5D}" destId="{178D90A0-7E84-4E26-BA5C-74981A7E3842}" srcOrd="2" destOrd="0" presId="urn:microsoft.com/office/officeart/2018/2/layout/IconLabel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54A11F-3F23-4173-A578-AE958435929E}" type="doc">
      <dgm:prSet loTypeId="urn:microsoft.com/office/officeart/2018/2/layout/IconLabelList" loCatId="icon" qsTypeId="urn:microsoft.com/office/officeart/2005/8/quickstyle/simple1" qsCatId="simple" csTypeId="urn:microsoft.com/office/officeart/2005/8/colors/accent1_1" csCatId="accent1" phldr="1"/>
      <dgm:spPr/>
      <dgm:t>
        <a:bodyPr/>
        <a:lstStyle/>
        <a:p>
          <a:endParaRPr lang="en-US"/>
        </a:p>
      </dgm:t>
    </dgm:pt>
    <dgm:pt modelId="{4871F93A-1FAC-4F90-BDFD-BE4F663A99B3}">
      <dgm:prSet custT="1"/>
      <dgm:spPr/>
      <dgm:t>
        <a:bodyPr/>
        <a:lstStyle/>
        <a:p>
          <a:pPr>
            <a:lnSpc>
              <a:spcPct val="100000"/>
            </a:lnSpc>
          </a:pPr>
          <a:r>
            <a:rPr lang="pl-PL" sz="2000" b="0" i="0" baseline="0" dirty="0"/>
            <a:t>5 głównych kategorii przekonań, które są zaburzone w traumie: </a:t>
          </a:r>
          <a:endParaRPr lang="en-US" sz="2000" dirty="0"/>
        </a:p>
      </dgm:t>
    </dgm:pt>
    <dgm:pt modelId="{160DA77E-D1E3-44F6-B9E3-D04BA818B842}" type="parTrans" cxnId="{42DE2779-6B7D-453D-A960-61A864F7590D}">
      <dgm:prSet/>
      <dgm:spPr/>
      <dgm:t>
        <a:bodyPr/>
        <a:lstStyle/>
        <a:p>
          <a:endParaRPr lang="en-US"/>
        </a:p>
      </dgm:t>
    </dgm:pt>
    <dgm:pt modelId="{97B21CF7-F98A-4DD0-AE5D-6B9A3DE2D9E8}" type="sibTrans" cxnId="{42DE2779-6B7D-453D-A960-61A864F7590D}">
      <dgm:prSet/>
      <dgm:spPr/>
      <dgm:t>
        <a:bodyPr/>
        <a:lstStyle/>
        <a:p>
          <a:endParaRPr lang="en-US"/>
        </a:p>
      </dgm:t>
    </dgm:pt>
    <dgm:pt modelId="{CA3AC799-2DF4-40DD-A71A-854DAA17790D}">
      <dgm:prSet custT="1"/>
      <dgm:spPr/>
      <dgm:t>
        <a:bodyPr/>
        <a:lstStyle/>
        <a:p>
          <a:pPr>
            <a:lnSpc>
              <a:spcPct val="100000"/>
            </a:lnSpc>
          </a:pPr>
          <a:r>
            <a:rPr lang="pl-PL" sz="1800" b="0" i="0" baseline="0" dirty="0"/>
            <a:t>bezpieczeństwo </a:t>
          </a:r>
          <a:endParaRPr lang="en-US" sz="1800" dirty="0"/>
        </a:p>
      </dgm:t>
    </dgm:pt>
    <dgm:pt modelId="{8AB52984-F5EA-4A57-B237-EA10C0CAC670}" type="parTrans" cxnId="{A0D7E070-E3E8-4FF7-B5B1-73A7FB5718E5}">
      <dgm:prSet/>
      <dgm:spPr/>
      <dgm:t>
        <a:bodyPr/>
        <a:lstStyle/>
        <a:p>
          <a:endParaRPr lang="en-US"/>
        </a:p>
      </dgm:t>
    </dgm:pt>
    <dgm:pt modelId="{92EB4C30-42B5-4DB1-8F61-F12EC091ABB2}" type="sibTrans" cxnId="{A0D7E070-E3E8-4FF7-B5B1-73A7FB5718E5}">
      <dgm:prSet/>
      <dgm:spPr/>
      <dgm:t>
        <a:bodyPr/>
        <a:lstStyle/>
        <a:p>
          <a:endParaRPr lang="en-US"/>
        </a:p>
      </dgm:t>
    </dgm:pt>
    <dgm:pt modelId="{E98E58BD-081B-458C-996D-A130FBC5BD0A}">
      <dgm:prSet custT="1"/>
      <dgm:spPr/>
      <dgm:t>
        <a:bodyPr/>
        <a:lstStyle/>
        <a:p>
          <a:pPr>
            <a:lnSpc>
              <a:spcPct val="100000"/>
            </a:lnSpc>
          </a:pPr>
          <a:r>
            <a:rPr lang="pl-PL" sz="1800" b="0" i="0" baseline="0" dirty="0"/>
            <a:t>zaufanie </a:t>
          </a:r>
          <a:endParaRPr lang="en-US" sz="1800" dirty="0"/>
        </a:p>
      </dgm:t>
    </dgm:pt>
    <dgm:pt modelId="{7FBB4F0D-6D50-4696-8EA4-B7656399210B}" type="parTrans" cxnId="{F4768F87-A8FB-4005-9587-F6DAE92422B7}">
      <dgm:prSet/>
      <dgm:spPr/>
      <dgm:t>
        <a:bodyPr/>
        <a:lstStyle/>
        <a:p>
          <a:endParaRPr lang="en-US"/>
        </a:p>
      </dgm:t>
    </dgm:pt>
    <dgm:pt modelId="{D897A95E-D26E-43F0-A50A-71494510C507}" type="sibTrans" cxnId="{F4768F87-A8FB-4005-9587-F6DAE92422B7}">
      <dgm:prSet/>
      <dgm:spPr/>
      <dgm:t>
        <a:bodyPr/>
        <a:lstStyle/>
        <a:p>
          <a:endParaRPr lang="en-US"/>
        </a:p>
      </dgm:t>
    </dgm:pt>
    <dgm:pt modelId="{3E644DE8-1E1C-4249-BB3D-39B0A33D6AE4}">
      <dgm:prSet custT="1"/>
      <dgm:spPr/>
      <dgm:t>
        <a:bodyPr/>
        <a:lstStyle/>
        <a:p>
          <a:pPr>
            <a:lnSpc>
              <a:spcPct val="100000"/>
            </a:lnSpc>
          </a:pPr>
          <a:r>
            <a:rPr lang="pl-PL" sz="1800" b="0" i="0" baseline="0" dirty="0"/>
            <a:t>Władza</a:t>
          </a:r>
          <a:br>
            <a:rPr lang="pl-PL" sz="1800" b="0" i="0" baseline="0" dirty="0"/>
          </a:br>
          <a:r>
            <a:rPr lang="pl-PL" sz="1800" b="0" i="0" baseline="0" dirty="0"/>
            <a:t>i kontrola </a:t>
          </a:r>
          <a:endParaRPr lang="en-US" sz="1800" dirty="0"/>
        </a:p>
      </dgm:t>
    </dgm:pt>
    <dgm:pt modelId="{FF4D18EF-FCAC-487A-8790-8FC882C6DA33}" type="parTrans" cxnId="{DF9089D7-CD6E-4811-B1FC-31991A921855}">
      <dgm:prSet/>
      <dgm:spPr/>
      <dgm:t>
        <a:bodyPr/>
        <a:lstStyle/>
        <a:p>
          <a:endParaRPr lang="en-US"/>
        </a:p>
      </dgm:t>
    </dgm:pt>
    <dgm:pt modelId="{B790860E-2BD3-4EDC-BE9E-996199B3DB2F}" type="sibTrans" cxnId="{DF9089D7-CD6E-4811-B1FC-31991A921855}">
      <dgm:prSet/>
      <dgm:spPr/>
      <dgm:t>
        <a:bodyPr/>
        <a:lstStyle/>
        <a:p>
          <a:endParaRPr lang="en-US"/>
        </a:p>
      </dgm:t>
    </dgm:pt>
    <dgm:pt modelId="{14DF8F8C-3D11-4DCE-AE67-E5221D574991}">
      <dgm:prSet custT="1"/>
      <dgm:spPr/>
      <dgm:t>
        <a:bodyPr/>
        <a:lstStyle/>
        <a:p>
          <a:pPr>
            <a:lnSpc>
              <a:spcPct val="100000"/>
            </a:lnSpc>
          </a:pPr>
          <a:r>
            <a:rPr lang="pl-PL" sz="1800" b="0" i="0" baseline="0" dirty="0"/>
            <a:t>poczucie własnej wartości </a:t>
          </a:r>
          <a:endParaRPr lang="en-US" sz="1800" dirty="0"/>
        </a:p>
      </dgm:t>
    </dgm:pt>
    <dgm:pt modelId="{F1E2852C-4FCE-4402-A0F2-A4A1CA8425B6}" type="parTrans" cxnId="{16F6068C-4C6B-4808-9FF5-4B833CEF4152}">
      <dgm:prSet/>
      <dgm:spPr/>
      <dgm:t>
        <a:bodyPr/>
        <a:lstStyle/>
        <a:p>
          <a:endParaRPr lang="en-US"/>
        </a:p>
      </dgm:t>
    </dgm:pt>
    <dgm:pt modelId="{25AA33D5-A5E1-4D9A-AE52-B080DECCE71B}" type="sibTrans" cxnId="{16F6068C-4C6B-4808-9FF5-4B833CEF4152}">
      <dgm:prSet/>
      <dgm:spPr/>
      <dgm:t>
        <a:bodyPr/>
        <a:lstStyle/>
        <a:p>
          <a:endParaRPr lang="en-US"/>
        </a:p>
      </dgm:t>
    </dgm:pt>
    <dgm:pt modelId="{7836C2A5-5717-4915-95E3-D38D89C4F66A}">
      <dgm:prSet custT="1"/>
      <dgm:spPr/>
      <dgm:t>
        <a:bodyPr/>
        <a:lstStyle/>
        <a:p>
          <a:pPr>
            <a:lnSpc>
              <a:spcPct val="100000"/>
            </a:lnSpc>
          </a:pPr>
          <a:r>
            <a:rPr lang="pl-PL" sz="1800" b="0" i="0" baseline="0" dirty="0"/>
            <a:t>prywatność </a:t>
          </a:r>
          <a:endParaRPr lang="en-US" sz="1800" dirty="0"/>
        </a:p>
      </dgm:t>
    </dgm:pt>
    <dgm:pt modelId="{9CDAF38A-28D4-4618-BEEE-83949A5CB2ED}" type="parTrans" cxnId="{5DFEC00B-53AA-4876-9EE9-BEA67A5C3B1A}">
      <dgm:prSet/>
      <dgm:spPr/>
      <dgm:t>
        <a:bodyPr/>
        <a:lstStyle/>
        <a:p>
          <a:endParaRPr lang="en-US"/>
        </a:p>
      </dgm:t>
    </dgm:pt>
    <dgm:pt modelId="{A60A5A89-FFB5-43B4-A70B-F790B625726D}" type="sibTrans" cxnId="{5DFEC00B-53AA-4876-9EE9-BEA67A5C3B1A}">
      <dgm:prSet/>
      <dgm:spPr/>
      <dgm:t>
        <a:bodyPr/>
        <a:lstStyle/>
        <a:p>
          <a:endParaRPr lang="en-US"/>
        </a:p>
      </dgm:t>
    </dgm:pt>
    <dgm:pt modelId="{CA6EFAB4-94F6-4DFC-8ECB-F956349DF8D9}" type="pres">
      <dgm:prSet presAssocID="{E754A11F-3F23-4173-A578-AE958435929E}" presName="root" presStyleCnt="0">
        <dgm:presLayoutVars>
          <dgm:dir/>
          <dgm:resizeHandles val="exact"/>
        </dgm:presLayoutVars>
      </dgm:prSet>
      <dgm:spPr/>
    </dgm:pt>
    <dgm:pt modelId="{62283333-8435-4E56-8333-1A3203088156}" type="pres">
      <dgm:prSet presAssocID="{4871F93A-1FAC-4F90-BDFD-BE4F663A99B3}" presName="compNode" presStyleCnt="0"/>
      <dgm:spPr/>
    </dgm:pt>
    <dgm:pt modelId="{5250408A-8B26-457A-9EFD-7CD8D461B105}" type="pres">
      <dgm:prSet presAssocID="{4871F93A-1FAC-4F90-BDFD-BE4F663A99B3}" presName="iconRect" presStyleLbl="node1" presStyleIdx="0" presStyleCnt="6" custFlipVert="1" custScaleX="6568" custScaleY="11243" custLinFactX="400000" custLinFactY="2100000" custLinFactNeighborX="473231" custLinFactNeighborY="210984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97000" r="-97000"/>
          </a:stretch>
        </a:blipFill>
      </dgm:spPr>
      <dgm:extLst>
        <a:ext uri="{E40237B7-FDA0-4F09-8148-C483321AD2D9}">
          <dgm14:cNvPr xmlns:dgm14="http://schemas.microsoft.com/office/drawing/2010/diagram" id="0" name="" descr="Dodaj z wypełnieniem pełnym"/>
        </a:ext>
      </dgm:extLst>
    </dgm:pt>
    <dgm:pt modelId="{99795AE4-BE59-4A90-AAF5-39B2C346FD06}" type="pres">
      <dgm:prSet presAssocID="{4871F93A-1FAC-4F90-BDFD-BE4F663A99B3}" presName="spaceRect" presStyleCnt="0"/>
      <dgm:spPr/>
    </dgm:pt>
    <dgm:pt modelId="{38B3E99D-4C57-4A5B-8488-A1F142401A28}" type="pres">
      <dgm:prSet presAssocID="{4871F93A-1FAC-4F90-BDFD-BE4F663A99B3}" presName="textRect" presStyleLbl="revTx" presStyleIdx="0" presStyleCnt="6" custScaleX="928697" custLinFactY="-100000" custLinFactNeighborX="14431" custLinFactNeighborY="-188527">
        <dgm:presLayoutVars>
          <dgm:chMax val="1"/>
          <dgm:chPref val="1"/>
        </dgm:presLayoutVars>
      </dgm:prSet>
      <dgm:spPr/>
    </dgm:pt>
    <dgm:pt modelId="{765B127F-5A1F-4247-839C-2C96F23FB4D8}" type="pres">
      <dgm:prSet presAssocID="{97B21CF7-F98A-4DD0-AE5D-6B9A3DE2D9E8}" presName="sibTrans" presStyleCnt="0"/>
      <dgm:spPr/>
    </dgm:pt>
    <dgm:pt modelId="{F7B4B142-0360-455E-BDD0-8B686371B795}" type="pres">
      <dgm:prSet presAssocID="{CA3AC799-2DF4-40DD-A71A-854DAA17790D}" presName="compNode" presStyleCnt="0"/>
      <dgm:spPr/>
    </dgm:pt>
    <dgm:pt modelId="{FBC7AB92-2AA5-4192-85CD-B0D60C37EB8B}" type="pres">
      <dgm:prSet presAssocID="{CA3AC799-2DF4-40DD-A71A-854DAA17790D}" presName="iconRect" presStyleLbl="node1" presStyleIdx="1" presStyleCnt="6" custLinFactNeighborX="-71172" custLinFactNeighborY="-8285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Zamek"/>
        </a:ext>
      </dgm:extLst>
    </dgm:pt>
    <dgm:pt modelId="{1F0E931C-468F-4A20-9623-63FF93856686}" type="pres">
      <dgm:prSet presAssocID="{CA3AC799-2DF4-40DD-A71A-854DAA17790D}" presName="spaceRect" presStyleCnt="0"/>
      <dgm:spPr/>
    </dgm:pt>
    <dgm:pt modelId="{010D44D1-1B33-4FD8-9D34-AFCBF0441985}" type="pres">
      <dgm:prSet presAssocID="{CA3AC799-2DF4-40DD-A71A-854DAA17790D}" presName="textRect" presStyleLbl="revTx" presStyleIdx="1" presStyleCnt="6" custScaleX="197983" custLinFactNeighborX="-30641" custLinFactNeighborY="-82412">
        <dgm:presLayoutVars>
          <dgm:chMax val="1"/>
          <dgm:chPref val="1"/>
        </dgm:presLayoutVars>
      </dgm:prSet>
      <dgm:spPr/>
    </dgm:pt>
    <dgm:pt modelId="{91A4FD77-9913-42ED-91A3-3FCD93454DDC}" type="pres">
      <dgm:prSet presAssocID="{92EB4C30-42B5-4DB1-8F61-F12EC091ABB2}" presName="sibTrans" presStyleCnt="0"/>
      <dgm:spPr/>
    </dgm:pt>
    <dgm:pt modelId="{996556B9-7200-4471-914A-3333CB032EFD}" type="pres">
      <dgm:prSet presAssocID="{E98E58BD-081B-458C-996D-A130FBC5BD0A}" presName="compNode" presStyleCnt="0"/>
      <dgm:spPr/>
    </dgm:pt>
    <dgm:pt modelId="{72339B74-320B-4094-9EF4-40B89F0AB154}" type="pres">
      <dgm:prSet presAssocID="{E98E58BD-081B-458C-996D-A130FBC5BD0A}" presName="iconRect" presStyleLbl="node1" presStyleIdx="2" presStyleCnt="6" custLinFactNeighborX="-73872" custLinFactNeighborY="-8285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ścisk dłoni"/>
        </a:ext>
      </dgm:extLst>
    </dgm:pt>
    <dgm:pt modelId="{C3612CD0-C7FD-41D5-91BD-30F768953B8F}" type="pres">
      <dgm:prSet presAssocID="{E98E58BD-081B-458C-996D-A130FBC5BD0A}" presName="spaceRect" presStyleCnt="0"/>
      <dgm:spPr/>
    </dgm:pt>
    <dgm:pt modelId="{A397DC4D-1C6E-44C8-9F40-0E51389987CA}" type="pres">
      <dgm:prSet presAssocID="{E98E58BD-081B-458C-996D-A130FBC5BD0A}" presName="textRect" presStyleLbl="revTx" presStyleIdx="2" presStyleCnt="6" custLinFactNeighborX="-31919" custLinFactNeighborY="-82002">
        <dgm:presLayoutVars>
          <dgm:chMax val="1"/>
          <dgm:chPref val="1"/>
        </dgm:presLayoutVars>
      </dgm:prSet>
      <dgm:spPr/>
    </dgm:pt>
    <dgm:pt modelId="{9C376FD6-F924-4708-B6F2-6746C8FF679D}" type="pres">
      <dgm:prSet presAssocID="{D897A95E-D26E-43F0-A50A-71494510C507}" presName="sibTrans" presStyleCnt="0"/>
      <dgm:spPr/>
    </dgm:pt>
    <dgm:pt modelId="{082AF61F-0098-4044-842A-4E59E1192BAC}" type="pres">
      <dgm:prSet presAssocID="{3E644DE8-1E1C-4249-BB3D-39B0A33D6AE4}" presName="compNode" presStyleCnt="0"/>
      <dgm:spPr/>
    </dgm:pt>
    <dgm:pt modelId="{30E3FAA4-6406-4998-8C82-1ECE840380CE}" type="pres">
      <dgm:prSet presAssocID="{3E644DE8-1E1C-4249-BB3D-39B0A33D6AE4}" presName="iconRect" presStyleLbl="node1" presStyleIdx="3" presStyleCnt="6" custLinFactY="-2002" custLinFactNeighborY="-10000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gnifying glass"/>
        </a:ext>
      </dgm:extLst>
    </dgm:pt>
    <dgm:pt modelId="{23EA447E-5AFD-4C63-BD37-2E0B68EC8761}" type="pres">
      <dgm:prSet presAssocID="{3E644DE8-1E1C-4249-BB3D-39B0A33D6AE4}" presName="spaceRect" presStyleCnt="0"/>
      <dgm:spPr/>
    </dgm:pt>
    <dgm:pt modelId="{F6CC1C2D-BD6F-40D7-9D41-DBDC439285BB}" type="pres">
      <dgm:prSet presAssocID="{3E644DE8-1E1C-4249-BB3D-39B0A33D6AE4}" presName="textRect" presStyleLbl="revTx" presStyleIdx="3" presStyleCnt="6" custLinFactNeighborX="-32" custLinFactNeighborY="-92815">
        <dgm:presLayoutVars>
          <dgm:chMax val="1"/>
          <dgm:chPref val="1"/>
        </dgm:presLayoutVars>
      </dgm:prSet>
      <dgm:spPr/>
    </dgm:pt>
    <dgm:pt modelId="{46247C1D-7A93-4C4F-83ED-11A7830E0646}" type="pres">
      <dgm:prSet presAssocID="{B790860E-2BD3-4EDC-BE9E-996199B3DB2F}" presName="sibTrans" presStyleCnt="0"/>
      <dgm:spPr/>
    </dgm:pt>
    <dgm:pt modelId="{78CF0446-31C3-4502-ADEB-9CDED3BC4690}" type="pres">
      <dgm:prSet presAssocID="{14DF8F8C-3D11-4DCE-AE67-E5221D574991}" presName="compNode" presStyleCnt="0"/>
      <dgm:spPr/>
    </dgm:pt>
    <dgm:pt modelId="{46F9A9A2-3DB2-4343-9B89-A483A37A2529}" type="pres">
      <dgm:prSet presAssocID="{14DF8F8C-3D11-4DCE-AE67-E5221D574991}" presName="iconRect" presStyleLbl="node1" presStyleIdx="4" presStyleCnt="6" custLinFactY="-2002" custLinFactNeighborX="31905" custLinFactNeighborY="-100000"/>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cales of Justice"/>
        </a:ext>
      </dgm:extLst>
    </dgm:pt>
    <dgm:pt modelId="{64DD3A7E-A597-4B1F-8C32-781BEE59398A}" type="pres">
      <dgm:prSet presAssocID="{14DF8F8C-3D11-4DCE-AE67-E5221D574991}" presName="spaceRect" presStyleCnt="0"/>
      <dgm:spPr/>
    </dgm:pt>
    <dgm:pt modelId="{E6A784CE-E802-4495-88DA-8407EBB8093B}" type="pres">
      <dgm:prSet presAssocID="{14DF8F8C-3D11-4DCE-AE67-E5221D574991}" presName="textRect" presStyleLbl="revTx" presStyleIdx="4" presStyleCnt="6" custScaleX="197386" custLinFactNeighborX="22015" custLinFactNeighborY="-83533">
        <dgm:presLayoutVars>
          <dgm:chMax val="1"/>
          <dgm:chPref val="1"/>
        </dgm:presLayoutVars>
      </dgm:prSet>
      <dgm:spPr/>
    </dgm:pt>
    <dgm:pt modelId="{CCA3C477-EBF6-4B61-93F4-F9D6EC833766}" type="pres">
      <dgm:prSet presAssocID="{25AA33D5-A5E1-4D9A-AE52-B080DECCE71B}" presName="sibTrans" presStyleCnt="0"/>
      <dgm:spPr/>
    </dgm:pt>
    <dgm:pt modelId="{0B231ED8-1C3C-4D3E-93BA-6FFABC49D43D}" type="pres">
      <dgm:prSet presAssocID="{7836C2A5-5717-4915-95E3-D38D89C4F66A}" presName="compNode" presStyleCnt="0"/>
      <dgm:spPr/>
    </dgm:pt>
    <dgm:pt modelId="{37A38BE3-6095-4032-93D4-535BC88B3EF8}" type="pres">
      <dgm:prSet presAssocID="{7836C2A5-5717-4915-95E3-D38D89C4F66A}" presName="iconRect" presStyleLbl="node1" presStyleIdx="5" presStyleCnt="6" custLinFactY="-2002" custLinFactNeighborX="53175" custLinFactNeighborY="-10000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Security Camera Sign"/>
        </a:ext>
      </dgm:extLst>
    </dgm:pt>
    <dgm:pt modelId="{D805BDBC-A7E2-4E73-AA3C-8273DE3779B0}" type="pres">
      <dgm:prSet presAssocID="{7836C2A5-5717-4915-95E3-D38D89C4F66A}" presName="spaceRect" presStyleCnt="0"/>
      <dgm:spPr/>
    </dgm:pt>
    <dgm:pt modelId="{927FF953-239A-4664-B7AC-EDF540068CF7}" type="pres">
      <dgm:prSet presAssocID="{7836C2A5-5717-4915-95E3-D38D89C4F66A}" presName="textRect" presStyleLbl="revTx" presStyleIdx="5" presStyleCnt="6" custScaleX="176680" custLinFactNeighborX="22026" custLinFactNeighborY="-90494">
        <dgm:presLayoutVars>
          <dgm:chMax val="1"/>
          <dgm:chPref val="1"/>
        </dgm:presLayoutVars>
      </dgm:prSet>
      <dgm:spPr/>
    </dgm:pt>
  </dgm:ptLst>
  <dgm:cxnLst>
    <dgm:cxn modelId="{5DFEC00B-53AA-4876-9EE9-BEA67A5C3B1A}" srcId="{E754A11F-3F23-4173-A578-AE958435929E}" destId="{7836C2A5-5717-4915-95E3-D38D89C4F66A}" srcOrd="5" destOrd="0" parTransId="{9CDAF38A-28D4-4618-BEEE-83949A5CB2ED}" sibTransId="{A60A5A89-FFB5-43B4-A70B-F790B625726D}"/>
    <dgm:cxn modelId="{6D233136-FBEE-477E-B80E-83E4B4263752}" type="presOf" srcId="{CA3AC799-2DF4-40DD-A71A-854DAA17790D}" destId="{010D44D1-1B33-4FD8-9D34-AFCBF0441985}" srcOrd="0" destOrd="0" presId="urn:microsoft.com/office/officeart/2018/2/layout/IconLabelList"/>
    <dgm:cxn modelId="{65808B3F-31C7-4BE1-B549-5DDC7FA2865A}" type="presOf" srcId="{E98E58BD-081B-458C-996D-A130FBC5BD0A}" destId="{A397DC4D-1C6E-44C8-9F40-0E51389987CA}" srcOrd="0" destOrd="0" presId="urn:microsoft.com/office/officeart/2018/2/layout/IconLabelList"/>
    <dgm:cxn modelId="{A0D7E070-E3E8-4FF7-B5B1-73A7FB5718E5}" srcId="{E754A11F-3F23-4173-A578-AE958435929E}" destId="{CA3AC799-2DF4-40DD-A71A-854DAA17790D}" srcOrd="1" destOrd="0" parTransId="{8AB52984-F5EA-4A57-B237-EA10C0CAC670}" sibTransId="{92EB4C30-42B5-4DB1-8F61-F12EC091ABB2}"/>
    <dgm:cxn modelId="{74447971-04C0-412D-BBE8-FD347523290D}" type="presOf" srcId="{3E644DE8-1E1C-4249-BB3D-39B0A33D6AE4}" destId="{F6CC1C2D-BD6F-40D7-9D41-DBDC439285BB}" srcOrd="0" destOrd="0" presId="urn:microsoft.com/office/officeart/2018/2/layout/IconLabelList"/>
    <dgm:cxn modelId="{42DE2779-6B7D-453D-A960-61A864F7590D}" srcId="{E754A11F-3F23-4173-A578-AE958435929E}" destId="{4871F93A-1FAC-4F90-BDFD-BE4F663A99B3}" srcOrd="0" destOrd="0" parTransId="{160DA77E-D1E3-44F6-B9E3-D04BA818B842}" sibTransId="{97B21CF7-F98A-4DD0-AE5D-6B9A3DE2D9E8}"/>
    <dgm:cxn modelId="{F4768F87-A8FB-4005-9587-F6DAE92422B7}" srcId="{E754A11F-3F23-4173-A578-AE958435929E}" destId="{E98E58BD-081B-458C-996D-A130FBC5BD0A}" srcOrd="2" destOrd="0" parTransId="{7FBB4F0D-6D50-4696-8EA4-B7656399210B}" sibTransId="{D897A95E-D26E-43F0-A50A-71494510C507}"/>
    <dgm:cxn modelId="{5DCDC587-AF3D-48F0-8A14-4411DBE0E443}" type="presOf" srcId="{4871F93A-1FAC-4F90-BDFD-BE4F663A99B3}" destId="{38B3E99D-4C57-4A5B-8488-A1F142401A28}" srcOrd="0" destOrd="0" presId="urn:microsoft.com/office/officeart/2018/2/layout/IconLabelList"/>
    <dgm:cxn modelId="{16F6068C-4C6B-4808-9FF5-4B833CEF4152}" srcId="{E754A11F-3F23-4173-A578-AE958435929E}" destId="{14DF8F8C-3D11-4DCE-AE67-E5221D574991}" srcOrd="4" destOrd="0" parTransId="{F1E2852C-4FCE-4402-A0F2-A4A1CA8425B6}" sibTransId="{25AA33D5-A5E1-4D9A-AE52-B080DECCE71B}"/>
    <dgm:cxn modelId="{EB78879E-DF7F-412D-88E7-E87560B82E88}" type="presOf" srcId="{14DF8F8C-3D11-4DCE-AE67-E5221D574991}" destId="{E6A784CE-E802-4495-88DA-8407EBB8093B}" srcOrd="0" destOrd="0" presId="urn:microsoft.com/office/officeart/2018/2/layout/IconLabelList"/>
    <dgm:cxn modelId="{5305DAC1-CEAE-4552-A894-D1B1B2E1E386}" type="presOf" srcId="{E754A11F-3F23-4173-A578-AE958435929E}" destId="{CA6EFAB4-94F6-4DFC-8ECB-F956349DF8D9}" srcOrd="0" destOrd="0" presId="urn:microsoft.com/office/officeart/2018/2/layout/IconLabelList"/>
    <dgm:cxn modelId="{DF9089D7-CD6E-4811-B1FC-31991A921855}" srcId="{E754A11F-3F23-4173-A578-AE958435929E}" destId="{3E644DE8-1E1C-4249-BB3D-39B0A33D6AE4}" srcOrd="3" destOrd="0" parTransId="{FF4D18EF-FCAC-487A-8790-8FC882C6DA33}" sibTransId="{B790860E-2BD3-4EDC-BE9E-996199B3DB2F}"/>
    <dgm:cxn modelId="{C6BD6AE9-7C96-491F-9D49-21DD3D7083D1}" type="presOf" srcId="{7836C2A5-5717-4915-95E3-D38D89C4F66A}" destId="{927FF953-239A-4664-B7AC-EDF540068CF7}" srcOrd="0" destOrd="0" presId="urn:microsoft.com/office/officeart/2018/2/layout/IconLabelList"/>
    <dgm:cxn modelId="{A93906D0-6909-4AA8-A2DD-58E8DF529E80}" type="presParOf" srcId="{CA6EFAB4-94F6-4DFC-8ECB-F956349DF8D9}" destId="{62283333-8435-4E56-8333-1A3203088156}" srcOrd="0" destOrd="0" presId="urn:microsoft.com/office/officeart/2018/2/layout/IconLabelList"/>
    <dgm:cxn modelId="{EBC4FE3D-DD17-4EEB-AAC3-B3AC9B33FA54}" type="presParOf" srcId="{62283333-8435-4E56-8333-1A3203088156}" destId="{5250408A-8B26-457A-9EFD-7CD8D461B105}" srcOrd="0" destOrd="0" presId="urn:microsoft.com/office/officeart/2018/2/layout/IconLabelList"/>
    <dgm:cxn modelId="{D4E09177-FCE3-4DF5-8DEA-5652B1B1C4B0}" type="presParOf" srcId="{62283333-8435-4E56-8333-1A3203088156}" destId="{99795AE4-BE59-4A90-AAF5-39B2C346FD06}" srcOrd="1" destOrd="0" presId="urn:microsoft.com/office/officeart/2018/2/layout/IconLabelList"/>
    <dgm:cxn modelId="{A892FB43-CB65-401C-B2AF-BCDE342BCEE7}" type="presParOf" srcId="{62283333-8435-4E56-8333-1A3203088156}" destId="{38B3E99D-4C57-4A5B-8488-A1F142401A28}" srcOrd="2" destOrd="0" presId="urn:microsoft.com/office/officeart/2018/2/layout/IconLabelList"/>
    <dgm:cxn modelId="{1472DA86-7043-4C5C-AE54-0116395C01D0}" type="presParOf" srcId="{CA6EFAB4-94F6-4DFC-8ECB-F956349DF8D9}" destId="{765B127F-5A1F-4247-839C-2C96F23FB4D8}" srcOrd="1" destOrd="0" presId="urn:microsoft.com/office/officeart/2018/2/layout/IconLabelList"/>
    <dgm:cxn modelId="{A5651F6D-5673-4BB5-B620-2CC9288B9A81}" type="presParOf" srcId="{CA6EFAB4-94F6-4DFC-8ECB-F956349DF8D9}" destId="{F7B4B142-0360-455E-BDD0-8B686371B795}" srcOrd="2" destOrd="0" presId="urn:microsoft.com/office/officeart/2018/2/layout/IconLabelList"/>
    <dgm:cxn modelId="{AC3FD738-18AB-4F68-91BB-82CE6E646352}" type="presParOf" srcId="{F7B4B142-0360-455E-BDD0-8B686371B795}" destId="{FBC7AB92-2AA5-4192-85CD-B0D60C37EB8B}" srcOrd="0" destOrd="0" presId="urn:microsoft.com/office/officeart/2018/2/layout/IconLabelList"/>
    <dgm:cxn modelId="{11270ECE-2B35-454F-9AC9-938144DF3974}" type="presParOf" srcId="{F7B4B142-0360-455E-BDD0-8B686371B795}" destId="{1F0E931C-468F-4A20-9623-63FF93856686}" srcOrd="1" destOrd="0" presId="urn:microsoft.com/office/officeart/2018/2/layout/IconLabelList"/>
    <dgm:cxn modelId="{227854F8-A929-4399-9199-4B99A957E29C}" type="presParOf" srcId="{F7B4B142-0360-455E-BDD0-8B686371B795}" destId="{010D44D1-1B33-4FD8-9D34-AFCBF0441985}" srcOrd="2" destOrd="0" presId="urn:microsoft.com/office/officeart/2018/2/layout/IconLabelList"/>
    <dgm:cxn modelId="{18BC7D51-7FAB-40FE-8F07-E7F7D950AB68}" type="presParOf" srcId="{CA6EFAB4-94F6-4DFC-8ECB-F956349DF8D9}" destId="{91A4FD77-9913-42ED-91A3-3FCD93454DDC}" srcOrd="3" destOrd="0" presId="urn:microsoft.com/office/officeart/2018/2/layout/IconLabelList"/>
    <dgm:cxn modelId="{1F89DC25-4132-4B1C-8BCA-ED0B7C3A7F57}" type="presParOf" srcId="{CA6EFAB4-94F6-4DFC-8ECB-F956349DF8D9}" destId="{996556B9-7200-4471-914A-3333CB032EFD}" srcOrd="4" destOrd="0" presId="urn:microsoft.com/office/officeart/2018/2/layout/IconLabelList"/>
    <dgm:cxn modelId="{5BEAE153-CC00-4FFD-9A1F-AA7A46AD85FC}" type="presParOf" srcId="{996556B9-7200-4471-914A-3333CB032EFD}" destId="{72339B74-320B-4094-9EF4-40B89F0AB154}" srcOrd="0" destOrd="0" presId="urn:microsoft.com/office/officeart/2018/2/layout/IconLabelList"/>
    <dgm:cxn modelId="{4DD4FD1B-42CA-401E-8A5A-660E70E186B9}" type="presParOf" srcId="{996556B9-7200-4471-914A-3333CB032EFD}" destId="{C3612CD0-C7FD-41D5-91BD-30F768953B8F}" srcOrd="1" destOrd="0" presId="urn:microsoft.com/office/officeart/2018/2/layout/IconLabelList"/>
    <dgm:cxn modelId="{A10A4B22-159C-4B55-A5F8-CF06EC827C0B}" type="presParOf" srcId="{996556B9-7200-4471-914A-3333CB032EFD}" destId="{A397DC4D-1C6E-44C8-9F40-0E51389987CA}" srcOrd="2" destOrd="0" presId="urn:microsoft.com/office/officeart/2018/2/layout/IconLabelList"/>
    <dgm:cxn modelId="{3027D207-DB87-46E9-B10C-037A1EE56D47}" type="presParOf" srcId="{CA6EFAB4-94F6-4DFC-8ECB-F956349DF8D9}" destId="{9C376FD6-F924-4708-B6F2-6746C8FF679D}" srcOrd="5" destOrd="0" presId="urn:microsoft.com/office/officeart/2018/2/layout/IconLabelList"/>
    <dgm:cxn modelId="{16647860-D056-453F-94FB-296234FBE11D}" type="presParOf" srcId="{CA6EFAB4-94F6-4DFC-8ECB-F956349DF8D9}" destId="{082AF61F-0098-4044-842A-4E59E1192BAC}" srcOrd="6" destOrd="0" presId="urn:microsoft.com/office/officeart/2018/2/layout/IconLabelList"/>
    <dgm:cxn modelId="{B88AC3FF-9A8B-406F-9531-3E1BA18E68BE}" type="presParOf" srcId="{082AF61F-0098-4044-842A-4E59E1192BAC}" destId="{30E3FAA4-6406-4998-8C82-1ECE840380CE}" srcOrd="0" destOrd="0" presId="urn:microsoft.com/office/officeart/2018/2/layout/IconLabelList"/>
    <dgm:cxn modelId="{651E4D39-6B24-4CE5-9EE8-3A2F51C170BF}" type="presParOf" srcId="{082AF61F-0098-4044-842A-4E59E1192BAC}" destId="{23EA447E-5AFD-4C63-BD37-2E0B68EC8761}" srcOrd="1" destOrd="0" presId="urn:microsoft.com/office/officeart/2018/2/layout/IconLabelList"/>
    <dgm:cxn modelId="{F956EFEE-3562-491C-8F91-21B492136BE3}" type="presParOf" srcId="{082AF61F-0098-4044-842A-4E59E1192BAC}" destId="{F6CC1C2D-BD6F-40D7-9D41-DBDC439285BB}" srcOrd="2" destOrd="0" presId="urn:microsoft.com/office/officeart/2018/2/layout/IconLabelList"/>
    <dgm:cxn modelId="{2FC95C81-538C-4525-B38C-E17948D77524}" type="presParOf" srcId="{CA6EFAB4-94F6-4DFC-8ECB-F956349DF8D9}" destId="{46247C1D-7A93-4C4F-83ED-11A7830E0646}" srcOrd="7" destOrd="0" presId="urn:microsoft.com/office/officeart/2018/2/layout/IconLabelList"/>
    <dgm:cxn modelId="{053E53F6-26B4-4E6F-916D-BF95F8BF2126}" type="presParOf" srcId="{CA6EFAB4-94F6-4DFC-8ECB-F956349DF8D9}" destId="{78CF0446-31C3-4502-ADEB-9CDED3BC4690}" srcOrd="8" destOrd="0" presId="urn:microsoft.com/office/officeart/2018/2/layout/IconLabelList"/>
    <dgm:cxn modelId="{6DD8733B-3F7C-4B1E-A145-415B9E8D62C6}" type="presParOf" srcId="{78CF0446-31C3-4502-ADEB-9CDED3BC4690}" destId="{46F9A9A2-3DB2-4343-9B89-A483A37A2529}" srcOrd="0" destOrd="0" presId="urn:microsoft.com/office/officeart/2018/2/layout/IconLabelList"/>
    <dgm:cxn modelId="{3FFEFF26-70D0-418C-80DF-FAF8977D4C92}" type="presParOf" srcId="{78CF0446-31C3-4502-ADEB-9CDED3BC4690}" destId="{64DD3A7E-A597-4B1F-8C32-781BEE59398A}" srcOrd="1" destOrd="0" presId="urn:microsoft.com/office/officeart/2018/2/layout/IconLabelList"/>
    <dgm:cxn modelId="{E2C794B8-C963-4130-ADB7-1EDD38987EAE}" type="presParOf" srcId="{78CF0446-31C3-4502-ADEB-9CDED3BC4690}" destId="{E6A784CE-E802-4495-88DA-8407EBB8093B}" srcOrd="2" destOrd="0" presId="urn:microsoft.com/office/officeart/2018/2/layout/IconLabelList"/>
    <dgm:cxn modelId="{477CBDC7-5CB2-4BC4-B7D4-2CA13FCA5435}" type="presParOf" srcId="{CA6EFAB4-94F6-4DFC-8ECB-F956349DF8D9}" destId="{CCA3C477-EBF6-4B61-93F4-F9D6EC833766}" srcOrd="9" destOrd="0" presId="urn:microsoft.com/office/officeart/2018/2/layout/IconLabelList"/>
    <dgm:cxn modelId="{D2702A55-69DC-42B2-AD4A-2F014A29C7E9}" type="presParOf" srcId="{CA6EFAB4-94F6-4DFC-8ECB-F956349DF8D9}" destId="{0B231ED8-1C3C-4D3E-93BA-6FFABC49D43D}" srcOrd="10" destOrd="0" presId="urn:microsoft.com/office/officeart/2018/2/layout/IconLabelList"/>
    <dgm:cxn modelId="{BE63B526-137E-4E0F-9B99-25C808EB9010}" type="presParOf" srcId="{0B231ED8-1C3C-4D3E-93BA-6FFABC49D43D}" destId="{37A38BE3-6095-4032-93D4-535BC88B3EF8}" srcOrd="0" destOrd="0" presId="urn:microsoft.com/office/officeart/2018/2/layout/IconLabelList"/>
    <dgm:cxn modelId="{3B10F9A4-02A1-4EA3-BA5B-69169EDDD04B}" type="presParOf" srcId="{0B231ED8-1C3C-4D3E-93BA-6FFABC49D43D}" destId="{D805BDBC-A7E2-4E73-AA3C-8273DE3779B0}" srcOrd="1" destOrd="0" presId="urn:microsoft.com/office/officeart/2018/2/layout/IconLabelList"/>
    <dgm:cxn modelId="{B3D38037-04EB-41B9-A58B-EBF03ED5826A}" type="presParOf" srcId="{0B231ED8-1C3C-4D3E-93BA-6FFABC49D43D}" destId="{927FF953-239A-4664-B7AC-EDF540068CF7}"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736B4C-E881-4DE1-83DF-4825F30F503A}" type="doc">
      <dgm:prSet loTypeId="urn:microsoft.com/office/officeart/2016/7/layout/BasicProcessNew" loCatId="process" qsTypeId="urn:microsoft.com/office/officeart/2005/8/quickstyle/simple1" qsCatId="simple" csTypeId="urn:microsoft.com/office/officeart/2005/8/colors/colorful1" csCatId="colorful" phldr="1"/>
      <dgm:spPr/>
      <dgm:t>
        <a:bodyPr rtlCol="0"/>
        <a:lstStyle/>
        <a:p>
          <a:pPr rtl="0"/>
          <a:endParaRPr lang="pl-PL"/>
        </a:p>
      </dgm:t>
    </dgm:pt>
    <dgm:pt modelId="{BA9E4A21-F70C-430B-8D62-1B5F712C3790}">
      <dgm:prSet custT="1"/>
      <dgm:spPr>
        <a:solidFill>
          <a:schemeClr val="accent2">
            <a:lumMod val="60000"/>
            <a:lumOff val="40000"/>
          </a:schemeClr>
        </a:solidFill>
        <a:ln>
          <a:noFill/>
        </a:ln>
      </dgm:spPr>
      <dgm:t>
        <a:bodyPr rtlCol="0" anchor="t"/>
        <a:lstStyle/>
        <a:p>
          <a:pPr algn="l" rtl="0"/>
          <a:r>
            <a:rPr lang="pl-PL" sz="1600" b="1" i="0" u="none" strike="noStrike" baseline="0" dirty="0">
              <a:latin typeface="Calibri" panose="020F0502020204030204" pitchFamily="34" charset="0"/>
            </a:rPr>
            <a:t>Bezpieczeństwo</a:t>
          </a:r>
          <a:r>
            <a:rPr lang="pl-PL" sz="1400" b="1" i="0" u="none" strike="noStrike" baseline="0" dirty="0">
              <a:latin typeface="Calibri" panose="020F0502020204030204" pitchFamily="34" charset="0"/>
            </a:rPr>
            <a:t> </a:t>
          </a:r>
          <a:endParaRPr lang="pl-PL" sz="1400" b="0" i="0" u="none" dirty="0">
            <a:solidFill>
              <a:schemeClr val="bg1"/>
            </a:solidFill>
            <a:latin typeface="+mj-lt"/>
          </a:endParaRPr>
        </a:p>
        <a:p>
          <a:pPr algn="l" rtl="0"/>
          <a:endParaRPr lang="pl-PL" sz="1400" b="1" i="0" u="none" dirty="0">
            <a:solidFill>
              <a:schemeClr val="bg1"/>
            </a:solidFill>
          </a:endParaRPr>
        </a:p>
        <a:p>
          <a:pPr algn="l" rtl="0"/>
          <a:r>
            <a:rPr lang="pl-PL" sz="1400" b="0" i="0" u="none" dirty="0">
              <a:solidFill>
                <a:schemeClr val="bg1"/>
              </a:solidFill>
            </a:rPr>
            <a:t>•Nie potrafię ochronić siebie/innych. </a:t>
          </a:r>
        </a:p>
        <a:p>
          <a:r>
            <a:rPr lang="pl-PL" sz="1400" b="0" i="0" u="none" dirty="0">
              <a:solidFill>
                <a:schemeClr val="bg1"/>
              </a:solidFill>
            </a:rPr>
            <a:t>•Świat jest kompletnie niebezpieczny. </a:t>
          </a:r>
        </a:p>
        <a:p>
          <a:pPr algn="l" rtl="0"/>
          <a:endParaRPr lang="pl-PL" sz="1100" dirty="0">
            <a:solidFill>
              <a:schemeClr val="bg1"/>
            </a:solidFill>
          </a:endParaRPr>
        </a:p>
      </dgm:t>
    </dgm:pt>
    <dgm:pt modelId="{F51A3B3D-A6E3-40DA-AD05-6EC430B38839}" type="parTrans" cxnId="{5F71472E-521E-43A0-8AC5-B05D52F9310A}">
      <dgm:prSet/>
      <dgm:spPr/>
      <dgm:t>
        <a:bodyPr rtlCol="0"/>
        <a:lstStyle/>
        <a:p>
          <a:pPr rtl="0"/>
          <a:endParaRPr lang="pl-PL"/>
        </a:p>
      </dgm:t>
    </dgm:pt>
    <dgm:pt modelId="{9B6F50AF-B8C6-4BC4-AD62-366212B50DE3}" type="sibTrans" cxnId="{5F71472E-521E-43A0-8AC5-B05D52F9310A}">
      <dgm:prSet/>
      <dgm:spPr>
        <a:noFill/>
        <a:ln>
          <a:noFill/>
        </a:ln>
      </dgm:spPr>
      <dgm:t>
        <a:bodyPr rtlCol="0"/>
        <a:lstStyle/>
        <a:p>
          <a:pPr rtl="0"/>
          <a:endParaRPr lang="pl-PL"/>
        </a:p>
      </dgm:t>
    </dgm:pt>
    <dgm:pt modelId="{C26B8F99-7354-474E-9622-E9DC62381FD6}">
      <dgm:prSet custT="1"/>
      <dgm:spPr>
        <a:solidFill>
          <a:schemeClr val="accent4">
            <a:lumMod val="60000"/>
            <a:lumOff val="40000"/>
          </a:schemeClr>
        </a:solidFill>
        <a:ln>
          <a:noFill/>
        </a:ln>
      </dgm:spPr>
      <dgm:t>
        <a:bodyPr rtlCol="0" anchor="t"/>
        <a:lstStyle/>
        <a:p>
          <a:pPr algn="l" rtl="0"/>
          <a:r>
            <a:rPr lang="pl-PL" sz="1600" b="1" i="0" u="none" strike="noStrike" baseline="0" dirty="0">
              <a:latin typeface="Calibri" panose="020F0502020204030204" pitchFamily="34" charset="0"/>
            </a:rPr>
            <a:t>Zaufanie </a:t>
          </a:r>
          <a:endParaRPr lang="pl-PL" sz="1600" b="0" i="0" u="none" dirty="0">
            <a:solidFill>
              <a:schemeClr val="bg1"/>
            </a:solidFill>
            <a:latin typeface="+mj-lt"/>
          </a:endParaRPr>
        </a:p>
        <a:p>
          <a:pPr algn="l" rtl="0"/>
          <a:endParaRPr lang="pl-PL" sz="1400" b="0" i="0" u="none" dirty="0">
            <a:solidFill>
              <a:schemeClr val="bg1"/>
            </a:solidFill>
          </a:endParaRPr>
        </a:p>
        <a:p>
          <a:pPr algn="l" rtl="0"/>
          <a:r>
            <a:rPr lang="pl-PL" sz="1400" b="0" i="0" u="none" dirty="0">
              <a:solidFill>
                <a:schemeClr val="bg1"/>
              </a:solidFill>
            </a:rPr>
            <a:t>•Inni ludzie nie powinni mi ufać </a:t>
          </a:r>
        </a:p>
        <a:p>
          <a:r>
            <a:rPr lang="pl-PL" sz="1400" b="0" i="0" u="none" dirty="0">
              <a:solidFill>
                <a:schemeClr val="bg1"/>
              </a:solidFill>
            </a:rPr>
            <a:t>•Nie można ufać rządowi. </a:t>
          </a:r>
        </a:p>
        <a:p>
          <a:pPr algn="l" rtl="0"/>
          <a:endParaRPr lang="pl-PL" sz="1100" dirty="0">
            <a:solidFill>
              <a:schemeClr val="bg1"/>
            </a:solidFill>
          </a:endParaRPr>
        </a:p>
      </dgm:t>
    </dgm:pt>
    <dgm:pt modelId="{665EFDC8-5597-4541-8ED7-D70FAE9FD1D5}" type="parTrans" cxnId="{3E77F6CB-EB9F-4F14-ABCA-28553D000B00}">
      <dgm:prSet/>
      <dgm:spPr/>
      <dgm:t>
        <a:bodyPr rtlCol="0"/>
        <a:lstStyle/>
        <a:p>
          <a:pPr rtl="0"/>
          <a:endParaRPr lang="pl-PL"/>
        </a:p>
      </dgm:t>
    </dgm:pt>
    <dgm:pt modelId="{AF2434B5-6E1E-4693-9F58-C071BE8BCC4E}" type="sibTrans" cxnId="{3E77F6CB-EB9F-4F14-ABCA-28553D000B00}">
      <dgm:prSet/>
      <dgm:spPr>
        <a:noFill/>
        <a:ln>
          <a:noFill/>
        </a:ln>
      </dgm:spPr>
      <dgm:t>
        <a:bodyPr rtlCol="0"/>
        <a:lstStyle/>
        <a:p>
          <a:pPr rtl="0"/>
          <a:endParaRPr lang="pl-PL"/>
        </a:p>
      </dgm:t>
    </dgm:pt>
    <dgm:pt modelId="{874BDB5F-5369-45BE-9C0A-65CAD838D03F}">
      <dgm:prSet custT="1"/>
      <dgm:spPr>
        <a:solidFill>
          <a:schemeClr val="accent6">
            <a:lumMod val="60000"/>
            <a:lumOff val="40000"/>
          </a:schemeClr>
        </a:solidFill>
        <a:ln>
          <a:noFill/>
        </a:ln>
      </dgm:spPr>
      <dgm:t>
        <a:bodyPr rtlCol="0" anchor="t"/>
        <a:lstStyle/>
        <a:p>
          <a:pPr algn="l" rtl="0"/>
          <a:r>
            <a:rPr lang="pl-PL" sz="1600" b="1" i="0" u="none" strike="noStrike" baseline="0" dirty="0">
              <a:latin typeface="Calibri" panose="020F0502020204030204" pitchFamily="34" charset="0"/>
            </a:rPr>
            <a:t>Władza/ kontrola </a:t>
          </a:r>
        </a:p>
        <a:p>
          <a:pPr algn="l" rtl="0"/>
          <a:endParaRPr lang="pl-PL" sz="1400" b="0" i="0" u="none" dirty="0">
            <a:solidFill>
              <a:schemeClr val="bg1"/>
            </a:solidFill>
          </a:endParaRPr>
        </a:p>
        <a:p>
          <a:pPr algn="l" rtl="0"/>
          <a:r>
            <a:rPr lang="pl-PL" sz="1400" b="0" i="0" u="none" dirty="0">
              <a:solidFill>
                <a:schemeClr val="bg1"/>
              </a:solidFill>
            </a:rPr>
            <a:t>•Muszę kontrolować wszystko, co się ze mną dzieje. </a:t>
          </a:r>
        </a:p>
        <a:p>
          <a:r>
            <a:rPr lang="pl-PL" sz="1400" b="0" i="0" u="none" dirty="0">
              <a:solidFill>
                <a:schemeClr val="bg1"/>
              </a:solidFill>
            </a:rPr>
            <a:t>•Ludzie mający władzę zawsze jej nadużywają </a:t>
          </a:r>
          <a:endParaRPr lang="pl-PL" sz="1400" dirty="0">
            <a:solidFill>
              <a:schemeClr val="bg1"/>
            </a:solidFill>
          </a:endParaRPr>
        </a:p>
      </dgm:t>
    </dgm:pt>
    <dgm:pt modelId="{2EDD66A9-F30E-490B-B090-6CB1651D9AAF}" type="parTrans" cxnId="{A329C3BC-E435-40BF-A645-0453C207B000}">
      <dgm:prSet/>
      <dgm:spPr/>
      <dgm:t>
        <a:bodyPr rtlCol="0"/>
        <a:lstStyle/>
        <a:p>
          <a:pPr rtl="0"/>
          <a:endParaRPr lang="pl-PL"/>
        </a:p>
      </dgm:t>
    </dgm:pt>
    <dgm:pt modelId="{16149AF5-A0AA-46AE-B1C7-782F3E1E4439}" type="sibTrans" cxnId="{A329C3BC-E435-40BF-A645-0453C207B000}">
      <dgm:prSet/>
      <dgm:spPr>
        <a:noFill/>
        <a:ln>
          <a:noFill/>
        </a:ln>
      </dgm:spPr>
      <dgm:t>
        <a:bodyPr rtlCol="0"/>
        <a:lstStyle/>
        <a:p>
          <a:pPr rtl="0"/>
          <a:endParaRPr lang="pl-PL"/>
        </a:p>
      </dgm:t>
    </dgm:pt>
    <dgm:pt modelId="{BBFCE2B9-D064-46E3-BD7F-D8BC70BA1CD6}">
      <dgm:prSet custT="1"/>
      <dgm:spPr>
        <a:solidFill>
          <a:schemeClr val="accent3">
            <a:lumMod val="60000"/>
            <a:lumOff val="40000"/>
          </a:schemeClr>
        </a:solidFill>
        <a:ln>
          <a:noFill/>
        </a:ln>
      </dgm:spPr>
      <dgm:t>
        <a:bodyPr rtlCol="0" anchor="t"/>
        <a:lstStyle/>
        <a:p>
          <a:pPr algn="l" rtl="0"/>
          <a:r>
            <a:rPr lang="pl-PL" sz="1600" b="1" i="0" u="none" strike="noStrike" baseline="0" dirty="0">
              <a:latin typeface="Calibri" panose="020F0502020204030204" pitchFamily="34" charset="0"/>
            </a:rPr>
            <a:t>Poczucie wartości </a:t>
          </a:r>
          <a:endParaRPr lang="pl-PL" sz="1600" b="0" i="0" u="none" dirty="0">
            <a:solidFill>
              <a:schemeClr val="bg1"/>
            </a:solidFill>
            <a:latin typeface="+mj-lt"/>
          </a:endParaRPr>
        </a:p>
        <a:p>
          <a:pPr algn="l" rtl="0"/>
          <a:endParaRPr lang="pl-PL" sz="1100" b="0" i="0" u="none" dirty="0">
            <a:solidFill>
              <a:schemeClr val="bg1"/>
            </a:solidFill>
          </a:endParaRPr>
        </a:p>
        <a:p>
          <a:pPr algn="l" rtl="0"/>
          <a:r>
            <a:rPr lang="pl-PL" sz="1400" b="0" i="0" u="none" dirty="0">
              <a:solidFill>
                <a:schemeClr val="bg1"/>
              </a:solidFill>
            </a:rPr>
            <a:t>•Zasługuje na złe rzeczy które mi się przydarzają </a:t>
          </a:r>
        </a:p>
        <a:p>
          <a:r>
            <a:rPr lang="pl-PL" sz="1400" b="0" i="0" u="none" dirty="0">
              <a:solidFill>
                <a:schemeClr val="bg1"/>
              </a:solidFill>
            </a:rPr>
            <a:t>•Ludzie z natury są źli i źle traktują siebie nawzajem . </a:t>
          </a:r>
        </a:p>
        <a:p>
          <a:pPr algn="l" rtl="0"/>
          <a:endParaRPr lang="pl-PL" sz="1100" dirty="0">
            <a:solidFill>
              <a:schemeClr val="bg1"/>
            </a:solidFill>
          </a:endParaRPr>
        </a:p>
      </dgm:t>
    </dgm:pt>
    <dgm:pt modelId="{BAA7C3C9-3440-4410-A5CF-18852D832D40}" type="parTrans" cxnId="{EF552FBC-1504-4E3E-8B35-418C1DFB9469}">
      <dgm:prSet/>
      <dgm:spPr/>
      <dgm:t>
        <a:bodyPr rtlCol="0"/>
        <a:lstStyle/>
        <a:p>
          <a:pPr rtl="0"/>
          <a:endParaRPr lang="pl-PL"/>
        </a:p>
      </dgm:t>
    </dgm:pt>
    <dgm:pt modelId="{6C1D6316-00D1-4F52-BCE9-EBA477A0C04B}" type="sibTrans" cxnId="{EF552FBC-1504-4E3E-8B35-418C1DFB9469}">
      <dgm:prSet/>
      <dgm:spPr>
        <a:noFill/>
        <a:ln>
          <a:noFill/>
        </a:ln>
      </dgm:spPr>
      <dgm:t>
        <a:bodyPr rtlCol="0"/>
        <a:lstStyle/>
        <a:p>
          <a:pPr rtl="0"/>
          <a:endParaRPr lang="pl-PL"/>
        </a:p>
      </dgm:t>
    </dgm:pt>
    <dgm:pt modelId="{73097BFC-837C-479B-94D4-5B5B8F1E3ADC}">
      <dgm:prSet custT="1"/>
      <dgm:spPr>
        <a:solidFill>
          <a:schemeClr val="accent5">
            <a:lumMod val="60000"/>
            <a:lumOff val="40000"/>
          </a:schemeClr>
        </a:solidFill>
        <a:ln>
          <a:noFill/>
        </a:ln>
      </dgm:spPr>
      <dgm:t>
        <a:bodyPr rtlCol="0" anchor="t"/>
        <a:lstStyle/>
        <a:p>
          <a:pPr algn="l" rtl="0"/>
          <a:r>
            <a:rPr lang="pl-PL" sz="1600" b="1" i="0" u="none" strike="noStrike" baseline="0" dirty="0">
              <a:latin typeface="Calibri" panose="020F0502020204030204" pitchFamily="34" charset="0"/>
            </a:rPr>
            <a:t>Prywatność</a:t>
          </a:r>
          <a:endParaRPr lang="pl-PL" sz="1400" b="0" i="0" u="none" dirty="0">
            <a:solidFill>
              <a:schemeClr val="bg1"/>
            </a:solidFill>
            <a:latin typeface="+mj-lt"/>
          </a:endParaRPr>
        </a:p>
        <a:p>
          <a:pPr algn="l" rtl="0"/>
          <a:endParaRPr lang="pl-PL" sz="1400" b="0" i="0" u="none" dirty="0">
            <a:solidFill>
              <a:schemeClr val="bg1"/>
            </a:solidFill>
          </a:endParaRPr>
        </a:p>
        <a:p>
          <a:pPr algn="l" rtl="0"/>
          <a:r>
            <a:rPr lang="pl-PL" sz="1400" b="0" i="0" u="none" dirty="0">
              <a:solidFill>
                <a:schemeClr val="bg1"/>
              </a:solidFill>
            </a:rPr>
            <a:t>•Nie zasługuję na miłość z powodu traumy </a:t>
          </a:r>
        </a:p>
        <a:p>
          <a:r>
            <a:rPr lang="pl-PL" sz="1400" b="0" i="0" u="none" dirty="0">
              <a:solidFill>
                <a:schemeClr val="bg1"/>
              </a:solidFill>
            </a:rPr>
            <a:t>•Jeżeli pozwolę innym znów zbliżyć się do mnie to mnie zranią </a:t>
          </a:r>
        </a:p>
        <a:p>
          <a:pPr algn="l" rtl="0"/>
          <a:endParaRPr lang="pl-PL" sz="1100" dirty="0">
            <a:solidFill>
              <a:schemeClr val="bg1"/>
            </a:solidFill>
          </a:endParaRPr>
        </a:p>
      </dgm:t>
    </dgm:pt>
    <dgm:pt modelId="{6F455F33-BA1D-4C55-A68C-A36D438C12A7}" type="parTrans" cxnId="{5B994242-1331-428D-83B3-907C0572EA5F}">
      <dgm:prSet/>
      <dgm:spPr/>
      <dgm:t>
        <a:bodyPr rtlCol="0"/>
        <a:lstStyle/>
        <a:p>
          <a:pPr rtl="0"/>
          <a:endParaRPr lang="pl-PL"/>
        </a:p>
      </dgm:t>
    </dgm:pt>
    <dgm:pt modelId="{D4944640-6F82-46EC-8DCA-947F3C08E4D7}" type="sibTrans" cxnId="{5B994242-1331-428D-83B3-907C0572EA5F}">
      <dgm:prSet/>
      <dgm:spPr/>
      <dgm:t>
        <a:bodyPr rtlCol="0"/>
        <a:lstStyle/>
        <a:p>
          <a:pPr rtl="0"/>
          <a:endParaRPr lang="pl-PL"/>
        </a:p>
      </dgm:t>
    </dgm:pt>
    <dgm:pt modelId="{C23467C3-078A-4FCD-ACB3-1BC02741C5CD}" type="pres">
      <dgm:prSet presAssocID="{D9736B4C-E881-4DE1-83DF-4825F30F503A}" presName="Name0" presStyleCnt="0">
        <dgm:presLayoutVars>
          <dgm:dir/>
          <dgm:resizeHandles val="exact"/>
        </dgm:presLayoutVars>
      </dgm:prSet>
      <dgm:spPr/>
    </dgm:pt>
    <dgm:pt modelId="{E6767A1E-0C2A-4D2E-8525-E57CAC541DD7}" type="pres">
      <dgm:prSet presAssocID="{BA9E4A21-F70C-430B-8D62-1B5F712C3790}" presName="node" presStyleLbl="node1" presStyleIdx="0" presStyleCnt="9" custScaleY="113181">
        <dgm:presLayoutVars>
          <dgm:bulletEnabled val="1"/>
        </dgm:presLayoutVars>
      </dgm:prSet>
      <dgm:spPr/>
    </dgm:pt>
    <dgm:pt modelId="{B19FD588-E874-4A65-9F09-21D89360EEFF}" type="pres">
      <dgm:prSet presAssocID="{9B6F50AF-B8C6-4BC4-AD62-366212B50DE3}" presName="sibTransSpacerBeforeConnector" presStyleCnt="0"/>
      <dgm:spPr/>
    </dgm:pt>
    <dgm:pt modelId="{6B03E9D9-C3BC-454B-BBEE-2D8AA8B31FBB}" type="pres">
      <dgm:prSet presAssocID="{9B6F50AF-B8C6-4BC4-AD62-366212B50DE3}" presName="sibTrans" presStyleLbl="node1" presStyleIdx="1" presStyleCnt="9" custLinFactX="52051" custLinFactY="500000" custLinFactNeighborX="100000" custLinFactNeighborY="575896"/>
      <dgm:spPr/>
    </dgm:pt>
    <dgm:pt modelId="{8F6DB77C-3105-49A3-8436-61BC84FB18E3}" type="pres">
      <dgm:prSet presAssocID="{9B6F50AF-B8C6-4BC4-AD62-366212B50DE3}" presName="sibTransSpacerAfterConnector" presStyleCnt="0"/>
      <dgm:spPr/>
    </dgm:pt>
    <dgm:pt modelId="{1CBFF9DC-A4D2-4E04-A0D6-F0C7AB8F3E7B}" type="pres">
      <dgm:prSet presAssocID="{C26B8F99-7354-474E-9622-E9DC62381FD6}" presName="node" presStyleLbl="node1" presStyleIdx="2" presStyleCnt="9" custScaleY="113181">
        <dgm:presLayoutVars>
          <dgm:bulletEnabled val="1"/>
        </dgm:presLayoutVars>
      </dgm:prSet>
      <dgm:spPr/>
    </dgm:pt>
    <dgm:pt modelId="{E62DDFAA-7F15-445D-99E8-6C922A5584CE}" type="pres">
      <dgm:prSet presAssocID="{AF2434B5-6E1E-4693-9F58-C071BE8BCC4E}" presName="sibTransSpacerBeforeConnector" presStyleCnt="0"/>
      <dgm:spPr/>
    </dgm:pt>
    <dgm:pt modelId="{AF44834B-DD95-4212-9D02-BE44E1C4FAF7}" type="pres">
      <dgm:prSet presAssocID="{AF2434B5-6E1E-4693-9F58-C071BE8BCC4E}" presName="sibTrans" presStyleLbl="node1" presStyleIdx="3" presStyleCnt="9"/>
      <dgm:spPr/>
    </dgm:pt>
    <dgm:pt modelId="{E58106FB-CE52-494E-8E70-912A2016DC68}" type="pres">
      <dgm:prSet presAssocID="{AF2434B5-6E1E-4693-9F58-C071BE8BCC4E}" presName="sibTransSpacerAfterConnector" presStyleCnt="0"/>
      <dgm:spPr/>
    </dgm:pt>
    <dgm:pt modelId="{A8ADD8CD-4CDD-4FEF-A9A0-14FE4FF5D7A4}" type="pres">
      <dgm:prSet presAssocID="{874BDB5F-5369-45BE-9C0A-65CAD838D03F}" presName="node" presStyleLbl="node1" presStyleIdx="4" presStyleCnt="9" custScaleY="113181" custLinFactNeighborX="4" custLinFactNeighborY="-919">
        <dgm:presLayoutVars>
          <dgm:bulletEnabled val="1"/>
        </dgm:presLayoutVars>
      </dgm:prSet>
      <dgm:spPr/>
    </dgm:pt>
    <dgm:pt modelId="{AD661BAC-6D17-4E0E-ABF3-18F2A9113AA1}" type="pres">
      <dgm:prSet presAssocID="{16149AF5-A0AA-46AE-B1C7-782F3E1E4439}" presName="sibTransSpacerBeforeConnector" presStyleCnt="0"/>
      <dgm:spPr/>
    </dgm:pt>
    <dgm:pt modelId="{53596B78-8AB6-478F-818D-70C2A8E8D41B}" type="pres">
      <dgm:prSet presAssocID="{16149AF5-A0AA-46AE-B1C7-782F3E1E4439}" presName="sibTrans" presStyleLbl="node1" presStyleIdx="5" presStyleCnt="9"/>
      <dgm:spPr/>
    </dgm:pt>
    <dgm:pt modelId="{22C0B832-512C-4146-A604-88A8A3A5545E}" type="pres">
      <dgm:prSet presAssocID="{16149AF5-A0AA-46AE-B1C7-782F3E1E4439}" presName="sibTransSpacerAfterConnector" presStyleCnt="0"/>
      <dgm:spPr/>
    </dgm:pt>
    <dgm:pt modelId="{4451768F-6CCE-4CC1-AAD6-9EED5A6F54F8}" type="pres">
      <dgm:prSet presAssocID="{BBFCE2B9-D064-46E3-BD7F-D8BC70BA1CD6}" presName="node" presStyleLbl="node1" presStyleIdx="6" presStyleCnt="9" custScaleY="113181">
        <dgm:presLayoutVars>
          <dgm:bulletEnabled val="1"/>
        </dgm:presLayoutVars>
      </dgm:prSet>
      <dgm:spPr/>
    </dgm:pt>
    <dgm:pt modelId="{39EAB7CB-080B-4632-9701-AB5CFFA85B01}" type="pres">
      <dgm:prSet presAssocID="{6C1D6316-00D1-4F52-BCE9-EBA477A0C04B}" presName="sibTransSpacerBeforeConnector" presStyleCnt="0"/>
      <dgm:spPr/>
    </dgm:pt>
    <dgm:pt modelId="{CD0EF91E-9B9A-416E-B3B1-83CAAD8E5B71}" type="pres">
      <dgm:prSet presAssocID="{6C1D6316-00D1-4F52-BCE9-EBA477A0C04B}" presName="sibTrans" presStyleLbl="node1" presStyleIdx="7" presStyleCnt="9"/>
      <dgm:spPr/>
    </dgm:pt>
    <dgm:pt modelId="{4B27E88F-73CF-4BCD-A926-F07B1F6E2AEA}" type="pres">
      <dgm:prSet presAssocID="{6C1D6316-00D1-4F52-BCE9-EBA477A0C04B}" presName="sibTransSpacerAfterConnector" presStyleCnt="0"/>
      <dgm:spPr/>
    </dgm:pt>
    <dgm:pt modelId="{EB061C86-BF69-4672-9C2E-057379637EA3}" type="pres">
      <dgm:prSet presAssocID="{73097BFC-837C-479B-94D4-5B5B8F1E3ADC}" presName="node" presStyleLbl="node1" presStyleIdx="8" presStyleCnt="9" custScaleY="113181">
        <dgm:presLayoutVars>
          <dgm:bulletEnabled val="1"/>
        </dgm:presLayoutVars>
      </dgm:prSet>
      <dgm:spPr/>
    </dgm:pt>
  </dgm:ptLst>
  <dgm:cxnLst>
    <dgm:cxn modelId="{5343D019-7D2C-41A7-BB10-DA63E59222AD}" type="presOf" srcId="{874BDB5F-5369-45BE-9C0A-65CAD838D03F}" destId="{A8ADD8CD-4CDD-4FEF-A9A0-14FE4FF5D7A4}" srcOrd="0" destOrd="0" presId="urn:microsoft.com/office/officeart/2016/7/layout/BasicProcessNew"/>
    <dgm:cxn modelId="{5F71472E-521E-43A0-8AC5-B05D52F9310A}" srcId="{D9736B4C-E881-4DE1-83DF-4825F30F503A}" destId="{BA9E4A21-F70C-430B-8D62-1B5F712C3790}" srcOrd="0" destOrd="0" parTransId="{F51A3B3D-A6E3-40DA-AD05-6EC430B38839}" sibTransId="{9B6F50AF-B8C6-4BC4-AD62-366212B50DE3}"/>
    <dgm:cxn modelId="{5E3B6B5B-744B-474F-BA46-31D006099F77}" type="presOf" srcId="{16149AF5-A0AA-46AE-B1C7-782F3E1E4439}" destId="{53596B78-8AB6-478F-818D-70C2A8E8D41B}" srcOrd="0" destOrd="0" presId="urn:microsoft.com/office/officeart/2016/7/layout/BasicProcessNew"/>
    <dgm:cxn modelId="{F9E2CB5E-491B-4ECE-9AFF-CBB8D202B4B9}" type="presOf" srcId="{BBFCE2B9-D064-46E3-BD7F-D8BC70BA1CD6}" destId="{4451768F-6CCE-4CC1-AAD6-9EED5A6F54F8}" srcOrd="0" destOrd="0" presId="urn:microsoft.com/office/officeart/2016/7/layout/BasicProcessNew"/>
    <dgm:cxn modelId="{5B994242-1331-428D-83B3-907C0572EA5F}" srcId="{D9736B4C-E881-4DE1-83DF-4825F30F503A}" destId="{73097BFC-837C-479B-94D4-5B5B8F1E3ADC}" srcOrd="4" destOrd="0" parTransId="{6F455F33-BA1D-4C55-A68C-A36D438C12A7}" sibTransId="{D4944640-6F82-46EC-8DCA-947F3C08E4D7}"/>
    <dgm:cxn modelId="{5957FF57-F075-4234-A81E-E6145845AADA}" type="presOf" srcId="{AF2434B5-6E1E-4693-9F58-C071BE8BCC4E}" destId="{AF44834B-DD95-4212-9D02-BE44E1C4FAF7}" srcOrd="0" destOrd="0" presId="urn:microsoft.com/office/officeart/2016/7/layout/BasicProcessNew"/>
    <dgm:cxn modelId="{9C0BFA80-A1C9-497A-A53A-B9EC148F1F2D}" type="presOf" srcId="{73097BFC-837C-479B-94D4-5B5B8F1E3ADC}" destId="{EB061C86-BF69-4672-9C2E-057379637EA3}" srcOrd="0" destOrd="0" presId="urn:microsoft.com/office/officeart/2016/7/layout/BasicProcessNew"/>
    <dgm:cxn modelId="{C40074B8-F684-48DF-A08F-77131C1C4580}" type="presOf" srcId="{D9736B4C-E881-4DE1-83DF-4825F30F503A}" destId="{C23467C3-078A-4FCD-ACB3-1BC02741C5CD}" srcOrd="0" destOrd="0" presId="urn:microsoft.com/office/officeart/2016/7/layout/BasicProcessNew"/>
    <dgm:cxn modelId="{EF552FBC-1504-4E3E-8B35-418C1DFB9469}" srcId="{D9736B4C-E881-4DE1-83DF-4825F30F503A}" destId="{BBFCE2B9-D064-46E3-BD7F-D8BC70BA1CD6}" srcOrd="3" destOrd="0" parTransId="{BAA7C3C9-3440-4410-A5CF-18852D832D40}" sibTransId="{6C1D6316-00D1-4F52-BCE9-EBA477A0C04B}"/>
    <dgm:cxn modelId="{A329C3BC-E435-40BF-A645-0453C207B000}" srcId="{D9736B4C-E881-4DE1-83DF-4825F30F503A}" destId="{874BDB5F-5369-45BE-9C0A-65CAD838D03F}" srcOrd="2" destOrd="0" parTransId="{2EDD66A9-F30E-490B-B090-6CB1651D9AAF}" sibTransId="{16149AF5-A0AA-46AE-B1C7-782F3E1E4439}"/>
    <dgm:cxn modelId="{3E77F6CB-EB9F-4F14-ABCA-28553D000B00}" srcId="{D9736B4C-E881-4DE1-83DF-4825F30F503A}" destId="{C26B8F99-7354-474E-9622-E9DC62381FD6}" srcOrd="1" destOrd="0" parTransId="{665EFDC8-5597-4541-8ED7-D70FAE9FD1D5}" sibTransId="{AF2434B5-6E1E-4693-9F58-C071BE8BCC4E}"/>
    <dgm:cxn modelId="{41B04BE4-88F4-4545-9403-12947E77EAFD}" type="presOf" srcId="{C26B8F99-7354-474E-9622-E9DC62381FD6}" destId="{1CBFF9DC-A4D2-4E04-A0D6-F0C7AB8F3E7B}" srcOrd="0" destOrd="0" presId="urn:microsoft.com/office/officeart/2016/7/layout/BasicProcessNew"/>
    <dgm:cxn modelId="{D0F0FCEB-B462-4CA9-99BD-EA81446C04B4}" type="presOf" srcId="{BA9E4A21-F70C-430B-8D62-1B5F712C3790}" destId="{E6767A1E-0C2A-4D2E-8525-E57CAC541DD7}" srcOrd="0" destOrd="0" presId="urn:microsoft.com/office/officeart/2016/7/layout/BasicProcessNew"/>
    <dgm:cxn modelId="{FA552BF3-88BC-4524-ADD9-A68BA0BF63FF}" type="presOf" srcId="{9B6F50AF-B8C6-4BC4-AD62-366212B50DE3}" destId="{6B03E9D9-C3BC-454B-BBEE-2D8AA8B31FBB}" srcOrd="0" destOrd="0" presId="urn:microsoft.com/office/officeart/2016/7/layout/BasicProcessNew"/>
    <dgm:cxn modelId="{CE411EFD-1B28-4F3C-AF34-2B0F5340B6C3}" type="presOf" srcId="{6C1D6316-00D1-4F52-BCE9-EBA477A0C04B}" destId="{CD0EF91E-9B9A-416E-B3B1-83CAAD8E5B71}" srcOrd="0" destOrd="0" presId="urn:microsoft.com/office/officeart/2016/7/layout/BasicProcessNew"/>
    <dgm:cxn modelId="{FE978C0B-4EE5-47D8-BBDD-0F9A25D432C4}" type="presParOf" srcId="{C23467C3-078A-4FCD-ACB3-1BC02741C5CD}" destId="{E6767A1E-0C2A-4D2E-8525-E57CAC541DD7}" srcOrd="0" destOrd="0" presId="urn:microsoft.com/office/officeart/2016/7/layout/BasicProcessNew"/>
    <dgm:cxn modelId="{5A5EEEB9-BD2F-4974-949A-434FB10CFCB8}" type="presParOf" srcId="{C23467C3-078A-4FCD-ACB3-1BC02741C5CD}" destId="{B19FD588-E874-4A65-9F09-21D89360EEFF}" srcOrd="1" destOrd="0" presId="urn:microsoft.com/office/officeart/2016/7/layout/BasicProcessNew"/>
    <dgm:cxn modelId="{6BC9626D-8406-4FD2-9BAF-C37C28BDAA4F}" type="presParOf" srcId="{C23467C3-078A-4FCD-ACB3-1BC02741C5CD}" destId="{6B03E9D9-C3BC-454B-BBEE-2D8AA8B31FBB}" srcOrd="2" destOrd="0" presId="urn:microsoft.com/office/officeart/2016/7/layout/BasicProcessNew"/>
    <dgm:cxn modelId="{5CC138E2-449C-4D6D-829F-1FA4E5D0B27E}" type="presParOf" srcId="{C23467C3-078A-4FCD-ACB3-1BC02741C5CD}" destId="{8F6DB77C-3105-49A3-8436-61BC84FB18E3}" srcOrd="3" destOrd="0" presId="urn:microsoft.com/office/officeart/2016/7/layout/BasicProcessNew"/>
    <dgm:cxn modelId="{4ABD45C8-4402-49B8-AEA9-2F57B0CAC8E9}" type="presParOf" srcId="{C23467C3-078A-4FCD-ACB3-1BC02741C5CD}" destId="{1CBFF9DC-A4D2-4E04-A0D6-F0C7AB8F3E7B}" srcOrd="4" destOrd="0" presId="urn:microsoft.com/office/officeart/2016/7/layout/BasicProcessNew"/>
    <dgm:cxn modelId="{F195334A-41A9-4401-8721-DDCA041652D0}" type="presParOf" srcId="{C23467C3-078A-4FCD-ACB3-1BC02741C5CD}" destId="{E62DDFAA-7F15-445D-99E8-6C922A5584CE}" srcOrd="5" destOrd="0" presId="urn:microsoft.com/office/officeart/2016/7/layout/BasicProcessNew"/>
    <dgm:cxn modelId="{13CC852B-9B2F-4139-B22E-5707A830DE12}" type="presParOf" srcId="{C23467C3-078A-4FCD-ACB3-1BC02741C5CD}" destId="{AF44834B-DD95-4212-9D02-BE44E1C4FAF7}" srcOrd="6" destOrd="0" presId="urn:microsoft.com/office/officeart/2016/7/layout/BasicProcessNew"/>
    <dgm:cxn modelId="{B3F357AD-D66E-489A-8DE7-9D9890F8D6EF}" type="presParOf" srcId="{C23467C3-078A-4FCD-ACB3-1BC02741C5CD}" destId="{E58106FB-CE52-494E-8E70-912A2016DC68}" srcOrd="7" destOrd="0" presId="urn:microsoft.com/office/officeart/2016/7/layout/BasicProcessNew"/>
    <dgm:cxn modelId="{57D0EE90-7D53-430E-A61A-E94B8FE64959}" type="presParOf" srcId="{C23467C3-078A-4FCD-ACB3-1BC02741C5CD}" destId="{A8ADD8CD-4CDD-4FEF-A9A0-14FE4FF5D7A4}" srcOrd="8" destOrd="0" presId="urn:microsoft.com/office/officeart/2016/7/layout/BasicProcessNew"/>
    <dgm:cxn modelId="{D81A87C8-DFC6-43F4-8D02-7BC7C3B179A6}" type="presParOf" srcId="{C23467C3-078A-4FCD-ACB3-1BC02741C5CD}" destId="{AD661BAC-6D17-4E0E-ABF3-18F2A9113AA1}" srcOrd="9" destOrd="0" presId="urn:microsoft.com/office/officeart/2016/7/layout/BasicProcessNew"/>
    <dgm:cxn modelId="{0319F7C4-12DA-4A61-8A01-FF9301AAA19B}" type="presParOf" srcId="{C23467C3-078A-4FCD-ACB3-1BC02741C5CD}" destId="{53596B78-8AB6-478F-818D-70C2A8E8D41B}" srcOrd="10" destOrd="0" presId="urn:microsoft.com/office/officeart/2016/7/layout/BasicProcessNew"/>
    <dgm:cxn modelId="{4E8A37D8-D0EA-4D5F-AA02-29C8A97FB624}" type="presParOf" srcId="{C23467C3-078A-4FCD-ACB3-1BC02741C5CD}" destId="{22C0B832-512C-4146-A604-88A8A3A5545E}" srcOrd="11" destOrd="0" presId="urn:microsoft.com/office/officeart/2016/7/layout/BasicProcessNew"/>
    <dgm:cxn modelId="{52B40A6F-83FE-4582-A75E-E535C4920417}" type="presParOf" srcId="{C23467C3-078A-4FCD-ACB3-1BC02741C5CD}" destId="{4451768F-6CCE-4CC1-AAD6-9EED5A6F54F8}" srcOrd="12" destOrd="0" presId="urn:microsoft.com/office/officeart/2016/7/layout/BasicProcessNew"/>
    <dgm:cxn modelId="{42A57D66-443D-432A-AAFA-8B693E8A751C}" type="presParOf" srcId="{C23467C3-078A-4FCD-ACB3-1BC02741C5CD}" destId="{39EAB7CB-080B-4632-9701-AB5CFFA85B01}" srcOrd="13" destOrd="0" presId="urn:microsoft.com/office/officeart/2016/7/layout/BasicProcessNew"/>
    <dgm:cxn modelId="{3ACFEA8F-F965-4571-84CC-0DD83A078AE3}" type="presParOf" srcId="{C23467C3-078A-4FCD-ACB3-1BC02741C5CD}" destId="{CD0EF91E-9B9A-416E-B3B1-83CAAD8E5B71}" srcOrd="14" destOrd="0" presId="urn:microsoft.com/office/officeart/2016/7/layout/BasicProcessNew"/>
    <dgm:cxn modelId="{AFE9B4AA-709E-49AF-AC78-47EA761783F7}" type="presParOf" srcId="{C23467C3-078A-4FCD-ACB3-1BC02741C5CD}" destId="{4B27E88F-73CF-4BCD-A926-F07B1F6E2AEA}" srcOrd="15" destOrd="0" presId="urn:microsoft.com/office/officeart/2016/7/layout/BasicProcessNew"/>
    <dgm:cxn modelId="{DA269F86-D890-4996-86E5-93E65B3D135E}" type="presParOf" srcId="{C23467C3-078A-4FCD-ACB3-1BC02741C5CD}" destId="{EB061C86-BF69-4672-9C2E-057379637EA3}" srcOrd="16"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CA1AA4-5479-49CE-B538-E4BC5E9F0AD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91EF17F-AC32-4E7D-B7B4-76286AE758D5}">
      <dgm:prSet/>
      <dgm:spPr/>
      <dgm:t>
        <a:bodyPr/>
        <a:lstStyle/>
        <a:p>
          <a:r>
            <a:rPr lang="pl-PL" baseline="0"/>
            <a:t>Fragmentacja JA</a:t>
          </a:r>
          <a:endParaRPr lang="en-US"/>
        </a:p>
      </dgm:t>
    </dgm:pt>
    <dgm:pt modelId="{25D24CF8-EC83-460B-B9E9-0A17829AB888}" type="parTrans" cxnId="{77F8EC05-61A6-4155-B205-7A93A390CDA0}">
      <dgm:prSet/>
      <dgm:spPr/>
      <dgm:t>
        <a:bodyPr/>
        <a:lstStyle/>
        <a:p>
          <a:endParaRPr lang="en-US"/>
        </a:p>
      </dgm:t>
    </dgm:pt>
    <dgm:pt modelId="{0E858F4D-7BC7-4121-98FC-528CFA504D7F}" type="sibTrans" cxnId="{77F8EC05-61A6-4155-B205-7A93A390CDA0}">
      <dgm:prSet/>
      <dgm:spPr/>
      <dgm:t>
        <a:bodyPr/>
        <a:lstStyle/>
        <a:p>
          <a:endParaRPr lang="en-US"/>
        </a:p>
      </dgm:t>
    </dgm:pt>
    <dgm:pt modelId="{BD6A8E12-006C-46AC-87FA-D8E86BAF1A18}">
      <dgm:prSet/>
      <dgm:spPr/>
      <dgm:t>
        <a:bodyPr/>
        <a:lstStyle/>
        <a:p>
          <a:r>
            <a:rPr lang="pl-PL" baseline="0"/>
            <a:t>Utrata poczucia bezpieczeństwa</a:t>
          </a:r>
          <a:endParaRPr lang="en-US"/>
        </a:p>
      </dgm:t>
    </dgm:pt>
    <dgm:pt modelId="{5E1F55BB-37EE-4010-9909-D89B17262579}" type="parTrans" cxnId="{D6D61875-6C84-4F14-9EB6-1F8400817E39}">
      <dgm:prSet/>
      <dgm:spPr/>
      <dgm:t>
        <a:bodyPr/>
        <a:lstStyle/>
        <a:p>
          <a:endParaRPr lang="en-US"/>
        </a:p>
      </dgm:t>
    </dgm:pt>
    <dgm:pt modelId="{5C64AB85-5E07-4C0B-9A85-1D0367B5824A}" type="sibTrans" cxnId="{D6D61875-6C84-4F14-9EB6-1F8400817E39}">
      <dgm:prSet/>
      <dgm:spPr/>
      <dgm:t>
        <a:bodyPr/>
        <a:lstStyle/>
        <a:p>
          <a:endParaRPr lang="en-US"/>
        </a:p>
      </dgm:t>
    </dgm:pt>
    <dgm:pt modelId="{B5D6D194-FC94-4E80-92ED-55ABF9DD2E8A}">
      <dgm:prSet/>
      <dgm:spPr/>
      <dgm:t>
        <a:bodyPr/>
        <a:lstStyle/>
        <a:p>
          <a:r>
            <a:rPr lang="pl-PL" baseline="0"/>
            <a:t>Utrata zaufania do siebie i innych</a:t>
          </a:r>
          <a:endParaRPr lang="en-US"/>
        </a:p>
      </dgm:t>
    </dgm:pt>
    <dgm:pt modelId="{A02B3849-65A7-4902-9A3F-1C1E577D45E7}" type="parTrans" cxnId="{098A2DA8-8F6D-4319-9FDD-AA41E70DD8FC}">
      <dgm:prSet/>
      <dgm:spPr/>
      <dgm:t>
        <a:bodyPr/>
        <a:lstStyle/>
        <a:p>
          <a:endParaRPr lang="en-US"/>
        </a:p>
      </dgm:t>
    </dgm:pt>
    <dgm:pt modelId="{99ADCFBF-2108-4403-8A20-59D9D7DFC6EE}" type="sibTrans" cxnId="{098A2DA8-8F6D-4319-9FDD-AA41E70DD8FC}">
      <dgm:prSet/>
      <dgm:spPr/>
      <dgm:t>
        <a:bodyPr/>
        <a:lstStyle/>
        <a:p>
          <a:endParaRPr lang="en-US"/>
        </a:p>
      </dgm:t>
    </dgm:pt>
    <dgm:pt modelId="{DACF4EC3-65B1-4662-81CF-E4BEE5DEA443}">
      <dgm:prSet/>
      <dgm:spPr/>
      <dgm:t>
        <a:bodyPr/>
        <a:lstStyle/>
        <a:p>
          <a:r>
            <a:rPr lang="pl-PL" baseline="0"/>
            <a:t>Utrata poczucia własnej wartości</a:t>
          </a:r>
          <a:endParaRPr lang="en-US"/>
        </a:p>
      </dgm:t>
    </dgm:pt>
    <dgm:pt modelId="{E1BD73ED-DD78-4D06-8C78-2F7E94A1A00B}" type="parTrans" cxnId="{3B2DB710-BBE1-47D9-9B40-A072231C6BA9}">
      <dgm:prSet/>
      <dgm:spPr/>
      <dgm:t>
        <a:bodyPr/>
        <a:lstStyle/>
        <a:p>
          <a:endParaRPr lang="en-US"/>
        </a:p>
      </dgm:t>
    </dgm:pt>
    <dgm:pt modelId="{2A9328B0-C1DA-4BEF-82E8-CCD160012406}" type="sibTrans" cxnId="{3B2DB710-BBE1-47D9-9B40-A072231C6BA9}">
      <dgm:prSet/>
      <dgm:spPr/>
      <dgm:t>
        <a:bodyPr/>
        <a:lstStyle/>
        <a:p>
          <a:endParaRPr lang="en-US"/>
        </a:p>
      </dgm:t>
    </dgm:pt>
    <dgm:pt modelId="{68BC4E85-C6A3-49E6-9392-1A09978992B4}">
      <dgm:prSet/>
      <dgm:spPr/>
      <dgm:t>
        <a:bodyPr/>
        <a:lstStyle/>
        <a:p>
          <a:r>
            <a:rPr lang="pl-PL" baseline="0"/>
            <a:t>Tendencja do ponownej wiktymizacji</a:t>
          </a:r>
          <a:endParaRPr lang="en-US"/>
        </a:p>
      </dgm:t>
    </dgm:pt>
    <dgm:pt modelId="{B559FB18-78FD-4EAC-BB25-073373C65CE0}" type="parTrans" cxnId="{5A9A9B64-4C78-4837-A7A8-7008C8A7F4F2}">
      <dgm:prSet/>
      <dgm:spPr/>
      <dgm:t>
        <a:bodyPr/>
        <a:lstStyle/>
        <a:p>
          <a:endParaRPr lang="en-US"/>
        </a:p>
      </dgm:t>
    </dgm:pt>
    <dgm:pt modelId="{F8242D4B-EAF8-4EAB-B4AE-CC324A762681}" type="sibTrans" cxnId="{5A9A9B64-4C78-4837-A7A8-7008C8A7F4F2}">
      <dgm:prSet/>
      <dgm:spPr/>
      <dgm:t>
        <a:bodyPr/>
        <a:lstStyle/>
        <a:p>
          <a:endParaRPr lang="en-US"/>
        </a:p>
      </dgm:t>
    </dgm:pt>
    <dgm:pt modelId="{DD7E4FB1-328A-4771-9C42-9191EFEA57BD}">
      <dgm:prSet/>
      <dgm:spPr/>
      <dgm:t>
        <a:bodyPr/>
        <a:lstStyle/>
        <a:p>
          <a:r>
            <a:rPr lang="pl-PL" baseline="0"/>
            <a:t>Utrata spójności JA</a:t>
          </a:r>
          <a:endParaRPr lang="en-US"/>
        </a:p>
      </dgm:t>
    </dgm:pt>
    <dgm:pt modelId="{4DADF000-668B-459E-8FB7-F946C9B38AFA}" type="parTrans" cxnId="{9EACD02D-4347-42F8-A4C7-4D76A6575EB2}">
      <dgm:prSet/>
      <dgm:spPr/>
      <dgm:t>
        <a:bodyPr/>
        <a:lstStyle/>
        <a:p>
          <a:endParaRPr lang="en-US"/>
        </a:p>
      </dgm:t>
    </dgm:pt>
    <dgm:pt modelId="{195CA336-84C5-4A5C-8768-47DD873F105A}" type="sibTrans" cxnId="{9EACD02D-4347-42F8-A4C7-4D76A6575EB2}">
      <dgm:prSet/>
      <dgm:spPr/>
      <dgm:t>
        <a:bodyPr/>
        <a:lstStyle/>
        <a:p>
          <a:endParaRPr lang="en-US"/>
        </a:p>
      </dgm:t>
    </dgm:pt>
    <dgm:pt modelId="{8528A44A-8E41-418E-8259-ADBD59003A16}">
      <dgm:prSet/>
      <dgm:spPr/>
      <dgm:t>
        <a:bodyPr/>
        <a:lstStyle/>
        <a:p>
          <a:r>
            <a:rPr lang="pl-PL" baseline="0"/>
            <a:t>Zaburzenie regulacji afektu</a:t>
          </a:r>
          <a:endParaRPr lang="en-US"/>
        </a:p>
      </dgm:t>
    </dgm:pt>
    <dgm:pt modelId="{98CC6A0E-1004-4E88-B5E9-6E8F26DEA890}" type="parTrans" cxnId="{1CD48DED-826D-4861-B621-065997030D84}">
      <dgm:prSet/>
      <dgm:spPr/>
      <dgm:t>
        <a:bodyPr/>
        <a:lstStyle/>
        <a:p>
          <a:endParaRPr lang="en-US"/>
        </a:p>
      </dgm:t>
    </dgm:pt>
    <dgm:pt modelId="{C8DAA534-3F0A-404B-9074-1BC94485DC8C}" type="sibTrans" cxnId="{1CD48DED-826D-4861-B621-065997030D84}">
      <dgm:prSet/>
      <dgm:spPr/>
      <dgm:t>
        <a:bodyPr/>
        <a:lstStyle/>
        <a:p>
          <a:endParaRPr lang="en-US"/>
        </a:p>
      </dgm:t>
    </dgm:pt>
    <dgm:pt modelId="{2ADB8786-1F37-4BB3-921C-D565909EB1CF}" type="pres">
      <dgm:prSet presAssocID="{49CA1AA4-5479-49CE-B538-E4BC5E9F0ADF}" presName="linear" presStyleCnt="0">
        <dgm:presLayoutVars>
          <dgm:animLvl val="lvl"/>
          <dgm:resizeHandles val="exact"/>
        </dgm:presLayoutVars>
      </dgm:prSet>
      <dgm:spPr/>
    </dgm:pt>
    <dgm:pt modelId="{CEEB578B-4AE2-41FC-ACD7-B3BE4AA195B3}" type="pres">
      <dgm:prSet presAssocID="{E91EF17F-AC32-4E7D-B7B4-76286AE758D5}" presName="parentText" presStyleLbl="node1" presStyleIdx="0" presStyleCnt="7">
        <dgm:presLayoutVars>
          <dgm:chMax val="0"/>
          <dgm:bulletEnabled val="1"/>
        </dgm:presLayoutVars>
      </dgm:prSet>
      <dgm:spPr/>
    </dgm:pt>
    <dgm:pt modelId="{B8F6669E-7946-426D-91B2-AC75D39087F6}" type="pres">
      <dgm:prSet presAssocID="{0E858F4D-7BC7-4121-98FC-528CFA504D7F}" presName="spacer" presStyleCnt="0"/>
      <dgm:spPr/>
    </dgm:pt>
    <dgm:pt modelId="{C8E2A657-E14D-4912-AFF0-7118533E225D}" type="pres">
      <dgm:prSet presAssocID="{BD6A8E12-006C-46AC-87FA-D8E86BAF1A18}" presName="parentText" presStyleLbl="node1" presStyleIdx="1" presStyleCnt="7">
        <dgm:presLayoutVars>
          <dgm:chMax val="0"/>
          <dgm:bulletEnabled val="1"/>
        </dgm:presLayoutVars>
      </dgm:prSet>
      <dgm:spPr/>
    </dgm:pt>
    <dgm:pt modelId="{2E419390-D6F7-4823-8C3E-0E2324394646}" type="pres">
      <dgm:prSet presAssocID="{5C64AB85-5E07-4C0B-9A85-1D0367B5824A}" presName="spacer" presStyleCnt="0"/>
      <dgm:spPr/>
    </dgm:pt>
    <dgm:pt modelId="{3B397101-97B0-471A-AE79-6A1254A8AD40}" type="pres">
      <dgm:prSet presAssocID="{B5D6D194-FC94-4E80-92ED-55ABF9DD2E8A}" presName="parentText" presStyleLbl="node1" presStyleIdx="2" presStyleCnt="7">
        <dgm:presLayoutVars>
          <dgm:chMax val="0"/>
          <dgm:bulletEnabled val="1"/>
        </dgm:presLayoutVars>
      </dgm:prSet>
      <dgm:spPr/>
    </dgm:pt>
    <dgm:pt modelId="{1D63FF78-84EA-4A72-A2FB-76D52E099154}" type="pres">
      <dgm:prSet presAssocID="{99ADCFBF-2108-4403-8A20-59D9D7DFC6EE}" presName="spacer" presStyleCnt="0"/>
      <dgm:spPr/>
    </dgm:pt>
    <dgm:pt modelId="{31DF8718-DA4C-40F3-953E-A9A5677A7140}" type="pres">
      <dgm:prSet presAssocID="{DACF4EC3-65B1-4662-81CF-E4BEE5DEA443}" presName="parentText" presStyleLbl="node1" presStyleIdx="3" presStyleCnt="7">
        <dgm:presLayoutVars>
          <dgm:chMax val="0"/>
          <dgm:bulletEnabled val="1"/>
        </dgm:presLayoutVars>
      </dgm:prSet>
      <dgm:spPr/>
    </dgm:pt>
    <dgm:pt modelId="{4F3B2191-6213-430A-BE07-AEA787959D42}" type="pres">
      <dgm:prSet presAssocID="{2A9328B0-C1DA-4BEF-82E8-CCD160012406}" presName="spacer" presStyleCnt="0"/>
      <dgm:spPr/>
    </dgm:pt>
    <dgm:pt modelId="{3E3C6ADC-21A7-422F-8931-1BC2DE448274}" type="pres">
      <dgm:prSet presAssocID="{68BC4E85-C6A3-49E6-9392-1A09978992B4}" presName="parentText" presStyleLbl="node1" presStyleIdx="4" presStyleCnt="7">
        <dgm:presLayoutVars>
          <dgm:chMax val="0"/>
          <dgm:bulletEnabled val="1"/>
        </dgm:presLayoutVars>
      </dgm:prSet>
      <dgm:spPr/>
    </dgm:pt>
    <dgm:pt modelId="{4A41DB0D-E26D-422C-88B2-6BFF56775504}" type="pres">
      <dgm:prSet presAssocID="{F8242D4B-EAF8-4EAB-B4AE-CC324A762681}" presName="spacer" presStyleCnt="0"/>
      <dgm:spPr/>
    </dgm:pt>
    <dgm:pt modelId="{598A8F6B-D87A-43B1-807B-798445088412}" type="pres">
      <dgm:prSet presAssocID="{DD7E4FB1-328A-4771-9C42-9191EFEA57BD}" presName="parentText" presStyleLbl="node1" presStyleIdx="5" presStyleCnt="7">
        <dgm:presLayoutVars>
          <dgm:chMax val="0"/>
          <dgm:bulletEnabled val="1"/>
        </dgm:presLayoutVars>
      </dgm:prSet>
      <dgm:spPr/>
    </dgm:pt>
    <dgm:pt modelId="{161FEA81-1B1F-4EC7-B983-B832D33493FC}" type="pres">
      <dgm:prSet presAssocID="{195CA336-84C5-4A5C-8768-47DD873F105A}" presName="spacer" presStyleCnt="0"/>
      <dgm:spPr/>
    </dgm:pt>
    <dgm:pt modelId="{5172B10A-B1D9-4A99-BD8A-DBB8E2DD452A}" type="pres">
      <dgm:prSet presAssocID="{8528A44A-8E41-418E-8259-ADBD59003A16}" presName="parentText" presStyleLbl="node1" presStyleIdx="6" presStyleCnt="7">
        <dgm:presLayoutVars>
          <dgm:chMax val="0"/>
          <dgm:bulletEnabled val="1"/>
        </dgm:presLayoutVars>
      </dgm:prSet>
      <dgm:spPr/>
    </dgm:pt>
  </dgm:ptLst>
  <dgm:cxnLst>
    <dgm:cxn modelId="{77F8EC05-61A6-4155-B205-7A93A390CDA0}" srcId="{49CA1AA4-5479-49CE-B538-E4BC5E9F0ADF}" destId="{E91EF17F-AC32-4E7D-B7B4-76286AE758D5}" srcOrd="0" destOrd="0" parTransId="{25D24CF8-EC83-460B-B9E9-0A17829AB888}" sibTransId="{0E858F4D-7BC7-4121-98FC-528CFA504D7F}"/>
    <dgm:cxn modelId="{75DD8B06-A867-4DB4-B79B-B7DF589550F8}" type="presOf" srcId="{49CA1AA4-5479-49CE-B538-E4BC5E9F0ADF}" destId="{2ADB8786-1F37-4BB3-921C-D565909EB1CF}" srcOrd="0" destOrd="0" presId="urn:microsoft.com/office/officeart/2005/8/layout/vList2"/>
    <dgm:cxn modelId="{3B2DB710-BBE1-47D9-9B40-A072231C6BA9}" srcId="{49CA1AA4-5479-49CE-B538-E4BC5E9F0ADF}" destId="{DACF4EC3-65B1-4662-81CF-E4BEE5DEA443}" srcOrd="3" destOrd="0" parTransId="{E1BD73ED-DD78-4D06-8C78-2F7E94A1A00B}" sibTransId="{2A9328B0-C1DA-4BEF-82E8-CCD160012406}"/>
    <dgm:cxn modelId="{9EACD02D-4347-42F8-A4C7-4D76A6575EB2}" srcId="{49CA1AA4-5479-49CE-B538-E4BC5E9F0ADF}" destId="{DD7E4FB1-328A-4771-9C42-9191EFEA57BD}" srcOrd="5" destOrd="0" parTransId="{4DADF000-668B-459E-8FB7-F946C9B38AFA}" sibTransId="{195CA336-84C5-4A5C-8768-47DD873F105A}"/>
    <dgm:cxn modelId="{3850B838-D8A0-43C7-8602-370D6F9A3223}" type="presOf" srcId="{BD6A8E12-006C-46AC-87FA-D8E86BAF1A18}" destId="{C8E2A657-E14D-4912-AFF0-7118533E225D}" srcOrd="0" destOrd="0" presId="urn:microsoft.com/office/officeart/2005/8/layout/vList2"/>
    <dgm:cxn modelId="{3D45033D-76D2-4150-B87B-E3ADED34FC9B}" type="presOf" srcId="{8528A44A-8E41-418E-8259-ADBD59003A16}" destId="{5172B10A-B1D9-4A99-BD8A-DBB8E2DD452A}" srcOrd="0" destOrd="0" presId="urn:microsoft.com/office/officeart/2005/8/layout/vList2"/>
    <dgm:cxn modelId="{601A0D5C-EE9D-4431-857A-CD54A0D96C9A}" type="presOf" srcId="{E91EF17F-AC32-4E7D-B7B4-76286AE758D5}" destId="{CEEB578B-4AE2-41FC-ACD7-B3BE4AA195B3}" srcOrd="0" destOrd="0" presId="urn:microsoft.com/office/officeart/2005/8/layout/vList2"/>
    <dgm:cxn modelId="{5A9A9B64-4C78-4837-A7A8-7008C8A7F4F2}" srcId="{49CA1AA4-5479-49CE-B538-E4BC5E9F0ADF}" destId="{68BC4E85-C6A3-49E6-9392-1A09978992B4}" srcOrd="4" destOrd="0" parTransId="{B559FB18-78FD-4EAC-BB25-073373C65CE0}" sibTransId="{F8242D4B-EAF8-4EAB-B4AE-CC324A762681}"/>
    <dgm:cxn modelId="{B4F49D6F-8818-4A90-A664-0DF017C0F9AD}" type="presOf" srcId="{68BC4E85-C6A3-49E6-9392-1A09978992B4}" destId="{3E3C6ADC-21A7-422F-8931-1BC2DE448274}" srcOrd="0" destOrd="0" presId="urn:microsoft.com/office/officeart/2005/8/layout/vList2"/>
    <dgm:cxn modelId="{D6D61875-6C84-4F14-9EB6-1F8400817E39}" srcId="{49CA1AA4-5479-49CE-B538-E4BC5E9F0ADF}" destId="{BD6A8E12-006C-46AC-87FA-D8E86BAF1A18}" srcOrd="1" destOrd="0" parTransId="{5E1F55BB-37EE-4010-9909-D89B17262579}" sibTransId="{5C64AB85-5E07-4C0B-9A85-1D0367B5824A}"/>
    <dgm:cxn modelId="{1151877E-AC5E-4A1B-BBE5-34D8B454FE35}" type="presOf" srcId="{B5D6D194-FC94-4E80-92ED-55ABF9DD2E8A}" destId="{3B397101-97B0-471A-AE79-6A1254A8AD40}" srcOrd="0" destOrd="0" presId="urn:microsoft.com/office/officeart/2005/8/layout/vList2"/>
    <dgm:cxn modelId="{098A2DA8-8F6D-4319-9FDD-AA41E70DD8FC}" srcId="{49CA1AA4-5479-49CE-B538-E4BC5E9F0ADF}" destId="{B5D6D194-FC94-4E80-92ED-55ABF9DD2E8A}" srcOrd="2" destOrd="0" parTransId="{A02B3849-65A7-4902-9A3F-1C1E577D45E7}" sibTransId="{99ADCFBF-2108-4403-8A20-59D9D7DFC6EE}"/>
    <dgm:cxn modelId="{D3C20FD7-49C0-40DB-B7AF-D51B8D1D5768}" type="presOf" srcId="{DACF4EC3-65B1-4662-81CF-E4BEE5DEA443}" destId="{31DF8718-DA4C-40F3-953E-A9A5677A7140}" srcOrd="0" destOrd="0" presId="urn:microsoft.com/office/officeart/2005/8/layout/vList2"/>
    <dgm:cxn modelId="{B36603EA-E7AB-43EF-8581-D289CC34B87E}" type="presOf" srcId="{DD7E4FB1-328A-4771-9C42-9191EFEA57BD}" destId="{598A8F6B-D87A-43B1-807B-798445088412}" srcOrd="0" destOrd="0" presId="urn:microsoft.com/office/officeart/2005/8/layout/vList2"/>
    <dgm:cxn modelId="{1CD48DED-826D-4861-B621-065997030D84}" srcId="{49CA1AA4-5479-49CE-B538-E4BC5E9F0ADF}" destId="{8528A44A-8E41-418E-8259-ADBD59003A16}" srcOrd="6" destOrd="0" parTransId="{98CC6A0E-1004-4E88-B5E9-6E8F26DEA890}" sibTransId="{C8DAA534-3F0A-404B-9074-1BC94485DC8C}"/>
    <dgm:cxn modelId="{42E44E48-745A-4BA8-9AA3-7ED904CC379E}" type="presParOf" srcId="{2ADB8786-1F37-4BB3-921C-D565909EB1CF}" destId="{CEEB578B-4AE2-41FC-ACD7-B3BE4AA195B3}" srcOrd="0" destOrd="0" presId="urn:microsoft.com/office/officeart/2005/8/layout/vList2"/>
    <dgm:cxn modelId="{665C3FB9-18D2-4CAE-A1A8-AB3E5E601E4A}" type="presParOf" srcId="{2ADB8786-1F37-4BB3-921C-D565909EB1CF}" destId="{B8F6669E-7946-426D-91B2-AC75D39087F6}" srcOrd="1" destOrd="0" presId="urn:microsoft.com/office/officeart/2005/8/layout/vList2"/>
    <dgm:cxn modelId="{6F7FF774-C342-4E26-BF4D-C95EAD5E9C2C}" type="presParOf" srcId="{2ADB8786-1F37-4BB3-921C-D565909EB1CF}" destId="{C8E2A657-E14D-4912-AFF0-7118533E225D}" srcOrd="2" destOrd="0" presId="urn:microsoft.com/office/officeart/2005/8/layout/vList2"/>
    <dgm:cxn modelId="{9DF7FCDB-044A-42F4-AD7C-EB1450A11EEC}" type="presParOf" srcId="{2ADB8786-1F37-4BB3-921C-D565909EB1CF}" destId="{2E419390-D6F7-4823-8C3E-0E2324394646}" srcOrd="3" destOrd="0" presId="urn:microsoft.com/office/officeart/2005/8/layout/vList2"/>
    <dgm:cxn modelId="{A816BD6A-A5C0-4B30-B91B-55EAA1B3FEFC}" type="presParOf" srcId="{2ADB8786-1F37-4BB3-921C-D565909EB1CF}" destId="{3B397101-97B0-471A-AE79-6A1254A8AD40}" srcOrd="4" destOrd="0" presId="urn:microsoft.com/office/officeart/2005/8/layout/vList2"/>
    <dgm:cxn modelId="{EBC63F3A-333A-4E23-8811-0E104E0AAA11}" type="presParOf" srcId="{2ADB8786-1F37-4BB3-921C-D565909EB1CF}" destId="{1D63FF78-84EA-4A72-A2FB-76D52E099154}" srcOrd="5" destOrd="0" presId="urn:microsoft.com/office/officeart/2005/8/layout/vList2"/>
    <dgm:cxn modelId="{BD160ED3-53B2-434D-AD3D-7B5285BC0F85}" type="presParOf" srcId="{2ADB8786-1F37-4BB3-921C-D565909EB1CF}" destId="{31DF8718-DA4C-40F3-953E-A9A5677A7140}" srcOrd="6" destOrd="0" presId="urn:microsoft.com/office/officeart/2005/8/layout/vList2"/>
    <dgm:cxn modelId="{0E28CCDB-7732-42F4-9592-8E6A3E23260D}" type="presParOf" srcId="{2ADB8786-1F37-4BB3-921C-D565909EB1CF}" destId="{4F3B2191-6213-430A-BE07-AEA787959D42}" srcOrd="7" destOrd="0" presId="urn:microsoft.com/office/officeart/2005/8/layout/vList2"/>
    <dgm:cxn modelId="{EF18951F-8B53-4302-A081-37ED1E44CD3B}" type="presParOf" srcId="{2ADB8786-1F37-4BB3-921C-D565909EB1CF}" destId="{3E3C6ADC-21A7-422F-8931-1BC2DE448274}" srcOrd="8" destOrd="0" presId="urn:microsoft.com/office/officeart/2005/8/layout/vList2"/>
    <dgm:cxn modelId="{B4A24A81-B987-4E27-B79E-F4FC6744DCE4}" type="presParOf" srcId="{2ADB8786-1F37-4BB3-921C-D565909EB1CF}" destId="{4A41DB0D-E26D-422C-88B2-6BFF56775504}" srcOrd="9" destOrd="0" presId="urn:microsoft.com/office/officeart/2005/8/layout/vList2"/>
    <dgm:cxn modelId="{9EDF1750-514C-4E1B-8AE2-C5A4F70955E4}" type="presParOf" srcId="{2ADB8786-1F37-4BB3-921C-D565909EB1CF}" destId="{598A8F6B-D87A-43B1-807B-798445088412}" srcOrd="10" destOrd="0" presId="urn:microsoft.com/office/officeart/2005/8/layout/vList2"/>
    <dgm:cxn modelId="{52435320-1500-4E76-9CEF-3B6888A5AE6F}" type="presParOf" srcId="{2ADB8786-1F37-4BB3-921C-D565909EB1CF}" destId="{161FEA81-1B1F-4EC7-B983-B832D33493FC}" srcOrd="11" destOrd="0" presId="urn:microsoft.com/office/officeart/2005/8/layout/vList2"/>
    <dgm:cxn modelId="{367C0A58-F4D7-4DB8-8308-638A5BC563DC}" type="presParOf" srcId="{2ADB8786-1F37-4BB3-921C-D565909EB1CF}" destId="{5172B10A-B1D9-4A99-BD8A-DBB8E2DD452A}"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DCD87C-A11B-4411-BAFD-DFC0AEB579D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B866DC36-3364-4AB3-AA07-D2ABA9A4A5AE}">
      <dgm:prSet/>
      <dgm:spPr/>
      <dgm:t>
        <a:bodyPr/>
        <a:lstStyle/>
        <a:p>
          <a:pPr>
            <a:lnSpc>
              <a:spcPct val="100000"/>
            </a:lnSpc>
          </a:pPr>
          <a:r>
            <a:rPr lang="pl-PL" baseline="0"/>
            <a:t>Jest selektywne, tzn. skupione na konkretnej osobie, wyzwalającej zachowanie związane z przywiązaniem</a:t>
          </a:r>
          <a:endParaRPr lang="en-US"/>
        </a:p>
      </dgm:t>
    </dgm:pt>
    <dgm:pt modelId="{4D66F965-BB7C-4E6A-B628-73714B4113A2}" type="parTrans" cxnId="{143F0578-F078-4D54-8B89-510D1BC0DAE1}">
      <dgm:prSet/>
      <dgm:spPr/>
      <dgm:t>
        <a:bodyPr/>
        <a:lstStyle/>
        <a:p>
          <a:endParaRPr lang="en-US"/>
        </a:p>
      </dgm:t>
    </dgm:pt>
    <dgm:pt modelId="{C5D8E9F1-751E-4D85-9F66-73A2D518AB50}" type="sibTrans" cxnId="{143F0578-F078-4D54-8B89-510D1BC0DAE1}">
      <dgm:prSet/>
      <dgm:spPr/>
      <dgm:t>
        <a:bodyPr/>
        <a:lstStyle/>
        <a:p>
          <a:pPr>
            <a:lnSpc>
              <a:spcPct val="100000"/>
            </a:lnSpc>
          </a:pPr>
          <a:endParaRPr lang="en-US"/>
        </a:p>
      </dgm:t>
    </dgm:pt>
    <dgm:pt modelId="{486A484C-B2D8-4786-B053-F40FB9774263}">
      <dgm:prSet/>
      <dgm:spPr/>
      <dgm:t>
        <a:bodyPr/>
        <a:lstStyle/>
        <a:p>
          <a:pPr>
            <a:lnSpc>
              <a:spcPct val="100000"/>
            </a:lnSpc>
          </a:pPr>
          <a:r>
            <a:rPr lang="pl-PL" baseline="0"/>
            <a:t>Opiera się na poszukiwaniu ﬁzycznej bliskości, czyli dążenie do pozostawania w pobliżu obiektu przywiązania</a:t>
          </a:r>
          <a:endParaRPr lang="en-US"/>
        </a:p>
      </dgm:t>
    </dgm:pt>
    <dgm:pt modelId="{92302F18-8B6C-438A-9FA8-A063E10BA17B}" type="parTrans" cxnId="{178B6B06-669E-4BE9-99A8-26A5CFC407DE}">
      <dgm:prSet/>
      <dgm:spPr/>
      <dgm:t>
        <a:bodyPr/>
        <a:lstStyle/>
        <a:p>
          <a:endParaRPr lang="en-US"/>
        </a:p>
      </dgm:t>
    </dgm:pt>
    <dgm:pt modelId="{B8934C50-1C8B-4DE1-9A31-7102DE3DAB7C}" type="sibTrans" cxnId="{178B6B06-669E-4BE9-99A8-26A5CFC407DE}">
      <dgm:prSet/>
      <dgm:spPr/>
      <dgm:t>
        <a:bodyPr/>
        <a:lstStyle/>
        <a:p>
          <a:pPr>
            <a:lnSpc>
              <a:spcPct val="100000"/>
            </a:lnSpc>
          </a:pPr>
          <a:endParaRPr lang="en-US"/>
        </a:p>
      </dgm:t>
    </dgm:pt>
    <dgm:pt modelId="{4C95CE45-D927-4611-B1E5-6E089D4204E5}">
      <dgm:prSet/>
      <dgm:spPr/>
      <dgm:t>
        <a:bodyPr/>
        <a:lstStyle/>
        <a:p>
          <a:pPr>
            <a:lnSpc>
              <a:spcPct val="100000"/>
            </a:lnSpc>
          </a:pPr>
          <a:r>
            <a:rPr lang="pl-PL" baseline="0"/>
            <a:t>Zapewnia poczucie bezpieczeństwa i ukojenia</a:t>
          </a:r>
          <a:endParaRPr lang="en-US"/>
        </a:p>
      </dgm:t>
    </dgm:pt>
    <dgm:pt modelId="{01FEBF39-273C-442C-ABB2-15A23978EA88}" type="parTrans" cxnId="{A29B3828-E0F5-4D27-8036-E9ED2E236F10}">
      <dgm:prSet/>
      <dgm:spPr/>
      <dgm:t>
        <a:bodyPr/>
        <a:lstStyle/>
        <a:p>
          <a:endParaRPr lang="en-US"/>
        </a:p>
      </dgm:t>
    </dgm:pt>
    <dgm:pt modelId="{C3969DEF-6AB2-40F2-9D7E-2D3DB4157B6D}" type="sibTrans" cxnId="{A29B3828-E0F5-4D27-8036-E9ED2E236F10}">
      <dgm:prSet/>
      <dgm:spPr/>
      <dgm:t>
        <a:bodyPr/>
        <a:lstStyle/>
        <a:p>
          <a:pPr>
            <a:lnSpc>
              <a:spcPct val="100000"/>
            </a:lnSpc>
          </a:pPr>
          <a:endParaRPr lang="en-US"/>
        </a:p>
      </dgm:t>
    </dgm:pt>
    <dgm:pt modelId="{C975C765-1B61-41CE-980E-89CDAEDA15A5}">
      <dgm:prSet/>
      <dgm:spPr/>
      <dgm:t>
        <a:bodyPr/>
        <a:lstStyle/>
        <a:p>
          <a:pPr>
            <a:lnSpc>
              <a:spcPct val="100000"/>
            </a:lnSpc>
          </a:pPr>
          <a:r>
            <a:rPr lang="pl-PL" baseline="0"/>
            <a:t>Prowadzi do lęku separacyjnego, kiedy więź zostaje zerwana i niemożliwe jest uzyskanie bliskości</a:t>
          </a:r>
          <a:endParaRPr lang="en-US"/>
        </a:p>
      </dgm:t>
    </dgm:pt>
    <dgm:pt modelId="{E8E57BF6-BF0D-4BE8-9F2A-0D452AD0BAB2}" type="parTrans" cxnId="{D905A31C-8D85-455A-BF31-BC309D0974F2}">
      <dgm:prSet/>
      <dgm:spPr/>
      <dgm:t>
        <a:bodyPr/>
        <a:lstStyle/>
        <a:p>
          <a:endParaRPr lang="en-US"/>
        </a:p>
      </dgm:t>
    </dgm:pt>
    <dgm:pt modelId="{C3195175-1FA9-402F-A97B-766FFE24418B}" type="sibTrans" cxnId="{D905A31C-8D85-455A-BF31-BC309D0974F2}">
      <dgm:prSet/>
      <dgm:spPr/>
      <dgm:t>
        <a:bodyPr/>
        <a:lstStyle/>
        <a:p>
          <a:endParaRPr lang="en-US"/>
        </a:p>
      </dgm:t>
    </dgm:pt>
    <dgm:pt modelId="{38B8B526-2228-44C4-81DC-7EA16F28A9CD}" type="pres">
      <dgm:prSet presAssocID="{5ADCD87C-A11B-4411-BAFD-DFC0AEB579D3}" presName="root" presStyleCnt="0">
        <dgm:presLayoutVars>
          <dgm:dir/>
          <dgm:resizeHandles val="exact"/>
        </dgm:presLayoutVars>
      </dgm:prSet>
      <dgm:spPr/>
    </dgm:pt>
    <dgm:pt modelId="{3E09DA19-B3CF-46B0-86BB-DF985EE30B82}" type="pres">
      <dgm:prSet presAssocID="{5ADCD87C-A11B-4411-BAFD-DFC0AEB579D3}" presName="container" presStyleCnt="0">
        <dgm:presLayoutVars>
          <dgm:dir/>
          <dgm:resizeHandles val="exact"/>
        </dgm:presLayoutVars>
      </dgm:prSet>
      <dgm:spPr/>
    </dgm:pt>
    <dgm:pt modelId="{9E94AAB1-2B69-49CA-9F5D-C5A9527D41E6}" type="pres">
      <dgm:prSet presAssocID="{B866DC36-3364-4AB3-AA07-D2ABA9A4A5AE}" presName="compNode" presStyleCnt="0"/>
      <dgm:spPr/>
    </dgm:pt>
    <dgm:pt modelId="{DAC5EDEF-6201-4CBB-AEC1-6D81F5E38698}" type="pres">
      <dgm:prSet presAssocID="{B866DC36-3364-4AB3-AA07-D2ABA9A4A5AE}" presName="iconBgRect" presStyleLbl="bgShp" presStyleIdx="0" presStyleCnt="4"/>
      <dgm:spPr/>
    </dgm:pt>
    <dgm:pt modelId="{8CD1A16C-B633-4B6D-901A-A3FB1BB2EC93}" type="pres">
      <dgm:prSet presAssocID="{B866DC36-3364-4AB3-AA07-D2ABA9A4A5A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ustomer Review"/>
        </a:ext>
      </dgm:extLst>
    </dgm:pt>
    <dgm:pt modelId="{34B95481-748D-4B08-A4E0-23124BAD7834}" type="pres">
      <dgm:prSet presAssocID="{B866DC36-3364-4AB3-AA07-D2ABA9A4A5AE}" presName="spaceRect" presStyleCnt="0"/>
      <dgm:spPr/>
    </dgm:pt>
    <dgm:pt modelId="{7BE9F941-5E32-4FEF-8C4A-69F8EB2C79AF}" type="pres">
      <dgm:prSet presAssocID="{B866DC36-3364-4AB3-AA07-D2ABA9A4A5AE}" presName="textRect" presStyleLbl="revTx" presStyleIdx="0" presStyleCnt="4">
        <dgm:presLayoutVars>
          <dgm:chMax val="1"/>
          <dgm:chPref val="1"/>
        </dgm:presLayoutVars>
      </dgm:prSet>
      <dgm:spPr/>
    </dgm:pt>
    <dgm:pt modelId="{DCE7F155-D564-432C-A45C-D180AD1A2D06}" type="pres">
      <dgm:prSet presAssocID="{C5D8E9F1-751E-4D85-9F66-73A2D518AB50}" presName="sibTrans" presStyleLbl="sibTrans2D1" presStyleIdx="0" presStyleCnt="0"/>
      <dgm:spPr/>
    </dgm:pt>
    <dgm:pt modelId="{4DE057E0-1BA2-44DF-90E2-CEA720511A6A}" type="pres">
      <dgm:prSet presAssocID="{486A484C-B2D8-4786-B053-F40FB9774263}" presName="compNode" presStyleCnt="0"/>
      <dgm:spPr/>
    </dgm:pt>
    <dgm:pt modelId="{F1C5A1D9-9FA8-4A2F-9CB0-B6496E10E6CD}" type="pres">
      <dgm:prSet presAssocID="{486A484C-B2D8-4786-B053-F40FB9774263}" presName="iconBgRect" presStyleLbl="bgShp" presStyleIdx="1" presStyleCnt="4"/>
      <dgm:spPr/>
    </dgm:pt>
    <dgm:pt modelId="{D89164BA-D190-4C11-8B84-AAB5CC332FDE}" type="pres">
      <dgm:prSet presAssocID="{486A484C-B2D8-4786-B053-F40FB977426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house scene"/>
        </a:ext>
      </dgm:extLst>
    </dgm:pt>
    <dgm:pt modelId="{EDC1D658-C80D-44EC-AF9A-A09333F42C7C}" type="pres">
      <dgm:prSet presAssocID="{486A484C-B2D8-4786-B053-F40FB9774263}" presName="spaceRect" presStyleCnt="0"/>
      <dgm:spPr/>
    </dgm:pt>
    <dgm:pt modelId="{D2FC2F07-8FA5-403F-8D10-DF6911FFF5DF}" type="pres">
      <dgm:prSet presAssocID="{486A484C-B2D8-4786-B053-F40FB9774263}" presName="textRect" presStyleLbl="revTx" presStyleIdx="1" presStyleCnt="4">
        <dgm:presLayoutVars>
          <dgm:chMax val="1"/>
          <dgm:chPref val="1"/>
        </dgm:presLayoutVars>
      </dgm:prSet>
      <dgm:spPr/>
    </dgm:pt>
    <dgm:pt modelId="{7ED10189-F1CD-43CA-AA59-1A392ABBAC82}" type="pres">
      <dgm:prSet presAssocID="{B8934C50-1C8B-4DE1-9A31-7102DE3DAB7C}" presName="sibTrans" presStyleLbl="sibTrans2D1" presStyleIdx="0" presStyleCnt="0"/>
      <dgm:spPr/>
    </dgm:pt>
    <dgm:pt modelId="{F45A2EBC-1633-44AD-A202-A20174B0AB72}" type="pres">
      <dgm:prSet presAssocID="{4C95CE45-D927-4611-B1E5-6E089D4204E5}" presName="compNode" presStyleCnt="0"/>
      <dgm:spPr/>
    </dgm:pt>
    <dgm:pt modelId="{67D3C645-5C3B-407A-A9FF-829239F8F842}" type="pres">
      <dgm:prSet presAssocID="{4C95CE45-D927-4611-B1E5-6E089D4204E5}" presName="iconBgRect" presStyleLbl="bgShp" presStyleIdx="2" presStyleCnt="4"/>
      <dgm:spPr/>
    </dgm:pt>
    <dgm:pt modelId="{3FDE7400-2A5D-485A-A48E-02A7AE6EFCA3}" type="pres">
      <dgm:prSet presAssocID="{4C95CE45-D927-4611-B1E5-6E089D4204E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Zamek"/>
        </a:ext>
      </dgm:extLst>
    </dgm:pt>
    <dgm:pt modelId="{7EA45D73-3555-4C9C-BC21-DACEB90571B7}" type="pres">
      <dgm:prSet presAssocID="{4C95CE45-D927-4611-B1E5-6E089D4204E5}" presName="spaceRect" presStyleCnt="0"/>
      <dgm:spPr/>
    </dgm:pt>
    <dgm:pt modelId="{052ECBE2-1392-480B-8A5D-04CE3BA2E3A1}" type="pres">
      <dgm:prSet presAssocID="{4C95CE45-D927-4611-B1E5-6E089D4204E5}" presName="textRect" presStyleLbl="revTx" presStyleIdx="2" presStyleCnt="4">
        <dgm:presLayoutVars>
          <dgm:chMax val="1"/>
          <dgm:chPref val="1"/>
        </dgm:presLayoutVars>
      </dgm:prSet>
      <dgm:spPr/>
    </dgm:pt>
    <dgm:pt modelId="{91E7E5B5-573B-4383-927C-9EAF6086F545}" type="pres">
      <dgm:prSet presAssocID="{C3969DEF-6AB2-40F2-9D7E-2D3DB4157B6D}" presName="sibTrans" presStyleLbl="sibTrans2D1" presStyleIdx="0" presStyleCnt="0"/>
      <dgm:spPr/>
    </dgm:pt>
    <dgm:pt modelId="{2E914D19-8282-4FC0-BFF6-C9B326015CCD}" type="pres">
      <dgm:prSet presAssocID="{C975C765-1B61-41CE-980E-89CDAEDA15A5}" presName="compNode" presStyleCnt="0"/>
      <dgm:spPr/>
    </dgm:pt>
    <dgm:pt modelId="{6BE20244-1C07-4206-B7C3-D5E14AE05799}" type="pres">
      <dgm:prSet presAssocID="{C975C765-1B61-41CE-980E-89CDAEDA15A5}" presName="iconBgRect" presStyleLbl="bgShp" presStyleIdx="3" presStyleCnt="4"/>
      <dgm:spPr/>
    </dgm:pt>
    <dgm:pt modelId="{A313D50D-AB7D-4086-AF2A-ED7AA558DC75}" type="pres">
      <dgm:prSet presAssocID="{C975C765-1B61-41CE-980E-89CDAEDA15A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ozłączony"/>
        </a:ext>
      </dgm:extLst>
    </dgm:pt>
    <dgm:pt modelId="{94EB7A0D-409D-423A-B23C-D4692947D527}" type="pres">
      <dgm:prSet presAssocID="{C975C765-1B61-41CE-980E-89CDAEDA15A5}" presName="spaceRect" presStyleCnt="0"/>
      <dgm:spPr/>
    </dgm:pt>
    <dgm:pt modelId="{9E7F6BF7-3784-4AB4-BDB4-F60D4FB3EECB}" type="pres">
      <dgm:prSet presAssocID="{C975C765-1B61-41CE-980E-89CDAEDA15A5}" presName="textRect" presStyleLbl="revTx" presStyleIdx="3" presStyleCnt="4">
        <dgm:presLayoutVars>
          <dgm:chMax val="1"/>
          <dgm:chPref val="1"/>
        </dgm:presLayoutVars>
      </dgm:prSet>
      <dgm:spPr/>
    </dgm:pt>
  </dgm:ptLst>
  <dgm:cxnLst>
    <dgm:cxn modelId="{178B6B06-669E-4BE9-99A8-26A5CFC407DE}" srcId="{5ADCD87C-A11B-4411-BAFD-DFC0AEB579D3}" destId="{486A484C-B2D8-4786-B053-F40FB9774263}" srcOrd="1" destOrd="0" parTransId="{92302F18-8B6C-438A-9FA8-A063E10BA17B}" sibTransId="{B8934C50-1C8B-4DE1-9A31-7102DE3DAB7C}"/>
    <dgm:cxn modelId="{771EB60B-25AF-48F3-A79E-FAB0DB8D76BD}" type="presOf" srcId="{C975C765-1B61-41CE-980E-89CDAEDA15A5}" destId="{9E7F6BF7-3784-4AB4-BDB4-F60D4FB3EECB}" srcOrd="0" destOrd="0" presId="urn:microsoft.com/office/officeart/2018/2/layout/IconCircleList"/>
    <dgm:cxn modelId="{D86C510C-C9C0-4B5B-A9AA-D7219889BC03}" type="presOf" srcId="{486A484C-B2D8-4786-B053-F40FB9774263}" destId="{D2FC2F07-8FA5-403F-8D10-DF6911FFF5DF}" srcOrd="0" destOrd="0" presId="urn:microsoft.com/office/officeart/2018/2/layout/IconCircleList"/>
    <dgm:cxn modelId="{DEA2000D-5178-4545-9086-25299F244A3F}" type="presOf" srcId="{B8934C50-1C8B-4DE1-9A31-7102DE3DAB7C}" destId="{7ED10189-F1CD-43CA-AA59-1A392ABBAC82}" srcOrd="0" destOrd="0" presId="urn:microsoft.com/office/officeart/2018/2/layout/IconCircleList"/>
    <dgm:cxn modelId="{D905A31C-8D85-455A-BF31-BC309D0974F2}" srcId="{5ADCD87C-A11B-4411-BAFD-DFC0AEB579D3}" destId="{C975C765-1B61-41CE-980E-89CDAEDA15A5}" srcOrd="3" destOrd="0" parTransId="{E8E57BF6-BF0D-4BE8-9F2A-0D452AD0BAB2}" sibTransId="{C3195175-1FA9-402F-A97B-766FFE24418B}"/>
    <dgm:cxn modelId="{9B60D31E-883A-45E2-9A8C-C3A6853BE0F2}" type="presOf" srcId="{B866DC36-3364-4AB3-AA07-D2ABA9A4A5AE}" destId="{7BE9F941-5E32-4FEF-8C4A-69F8EB2C79AF}" srcOrd="0" destOrd="0" presId="urn:microsoft.com/office/officeart/2018/2/layout/IconCircleList"/>
    <dgm:cxn modelId="{A29B3828-E0F5-4D27-8036-E9ED2E236F10}" srcId="{5ADCD87C-A11B-4411-BAFD-DFC0AEB579D3}" destId="{4C95CE45-D927-4611-B1E5-6E089D4204E5}" srcOrd="2" destOrd="0" parTransId="{01FEBF39-273C-442C-ABB2-15A23978EA88}" sibTransId="{C3969DEF-6AB2-40F2-9D7E-2D3DB4157B6D}"/>
    <dgm:cxn modelId="{B91F9371-2B45-44DB-901F-1D7F7E1D73B1}" type="presOf" srcId="{5ADCD87C-A11B-4411-BAFD-DFC0AEB579D3}" destId="{38B8B526-2228-44C4-81DC-7EA16F28A9CD}" srcOrd="0" destOrd="0" presId="urn:microsoft.com/office/officeart/2018/2/layout/IconCircleList"/>
    <dgm:cxn modelId="{143F0578-F078-4D54-8B89-510D1BC0DAE1}" srcId="{5ADCD87C-A11B-4411-BAFD-DFC0AEB579D3}" destId="{B866DC36-3364-4AB3-AA07-D2ABA9A4A5AE}" srcOrd="0" destOrd="0" parTransId="{4D66F965-BB7C-4E6A-B628-73714B4113A2}" sibTransId="{C5D8E9F1-751E-4D85-9F66-73A2D518AB50}"/>
    <dgm:cxn modelId="{75154EB3-36B0-405B-8678-08B30DE6A4E8}" type="presOf" srcId="{C5D8E9F1-751E-4D85-9F66-73A2D518AB50}" destId="{DCE7F155-D564-432C-A45C-D180AD1A2D06}" srcOrd="0" destOrd="0" presId="urn:microsoft.com/office/officeart/2018/2/layout/IconCircleList"/>
    <dgm:cxn modelId="{289670B6-2C76-44C0-B2D5-8E2C7C1B32C7}" type="presOf" srcId="{4C95CE45-D927-4611-B1E5-6E089D4204E5}" destId="{052ECBE2-1392-480B-8A5D-04CE3BA2E3A1}" srcOrd="0" destOrd="0" presId="urn:microsoft.com/office/officeart/2018/2/layout/IconCircleList"/>
    <dgm:cxn modelId="{F4DFE3B6-8D1C-4D68-9090-40C72EECC01B}" type="presOf" srcId="{C3969DEF-6AB2-40F2-9D7E-2D3DB4157B6D}" destId="{91E7E5B5-573B-4383-927C-9EAF6086F545}" srcOrd="0" destOrd="0" presId="urn:microsoft.com/office/officeart/2018/2/layout/IconCircleList"/>
    <dgm:cxn modelId="{3E83534E-7EA9-48A0-998B-C25B67775026}" type="presParOf" srcId="{38B8B526-2228-44C4-81DC-7EA16F28A9CD}" destId="{3E09DA19-B3CF-46B0-86BB-DF985EE30B82}" srcOrd="0" destOrd="0" presId="urn:microsoft.com/office/officeart/2018/2/layout/IconCircleList"/>
    <dgm:cxn modelId="{489E80C7-2094-4058-88C1-50E76ACB2A57}" type="presParOf" srcId="{3E09DA19-B3CF-46B0-86BB-DF985EE30B82}" destId="{9E94AAB1-2B69-49CA-9F5D-C5A9527D41E6}" srcOrd="0" destOrd="0" presId="urn:microsoft.com/office/officeart/2018/2/layout/IconCircleList"/>
    <dgm:cxn modelId="{D0856DC0-D185-47AF-ADA0-88AB76D728B9}" type="presParOf" srcId="{9E94AAB1-2B69-49CA-9F5D-C5A9527D41E6}" destId="{DAC5EDEF-6201-4CBB-AEC1-6D81F5E38698}" srcOrd="0" destOrd="0" presId="urn:microsoft.com/office/officeart/2018/2/layout/IconCircleList"/>
    <dgm:cxn modelId="{745DE549-203D-4DD6-9148-9A65B47C87E8}" type="presParOf" srcId="{9E94AAB1-2B69-49CA-9F5D-C5A9527D41E6}" destId="{8CD1A16C-B633-4B6D-901A-A3FB1BB2EC93}" srcOrd="1" destOrd="0" presId="urn:microsoft.com/office/officeart/2018/2/layout/IconCircleList"/>
    <dgm:cxn modelId="{5DDC286F-B258-4E77-A0A8-8A51A58261AF}" type="presParOf" srcId="{9E94AAB1-2B69-49CA-9F5D-C5A9527D41E6}" destId="{34B95481-748D-4B08-A4E0-23124BAD7834}" srcOrd="2" destOrd="0" presId="urn:microsoft.com/office/officeart/2018/2/layout/IconCircleList"/>
    <dgm:cxn modelId="{E32187EF-FFF0-49D1-BE3D-05168470ED6F}" type="presParOf" srcId="{9E94AAB1-2B69-49CA-9F5D-C5A9527D41E6}" destId="{7BE9F941-5E32-4FEF-8C4A-69F8EB2C79AF}" srcOrd="3" destOrd="0" presId="urn:microsoft.com/office/officeart/2018/2/layout/IconCircleList"/>
    <dgm:cxn modelId="{C00F4885-5015-4901-8C7A-D01FAF3E10A1}" type="presParOf" srcId="{3E09DA19-B3CF-46B0-86BB-DF985EE30B82}" destId="{DCE7F155-D564-432C-A45C-D180AD1A2D06}" srcOrd="1" destOrd="0" presId="urn:microsoft.com/office/officeart/2018/2/layout/IconCircleList"/>
    <dgm:cxn modelId="{8DEEF481-ACB0-472A-8875-0075C0D6D8C6}" type="presParOf" srcId="{3E09DA19-B3CF-46B0-86BB-DF985EE30B82}" destId="{4DE057E0-1BA2-44DF-90E2-CEA720511A6A}" srcOrd="2" destOrd="0" presId="urn:microsoft.com/office/officeart/2018/2/layout/IconCircleList"/>
    <dgm:cxn modelId="{ECAF1C51-8509-4B13-9E4F-F75F76A7524E}" type="presParOf" srcId="{4DE057E0-1BA2-44DF-90E2-CEA720511A6A}" destId="{F1C5A1D9-9FA8-4A2F-9CB0-B6496E10E6CD}" srcOrd="0" destOrd="0" presId="urn:microsoft.com/office/officeart/2018/2/layout/IconCircleList"/>
    <dgm:cxn modelId="{7FB2473E-3EF0-41A5-A0FC-5B27C3AAC135}" type="presParOf" srcId="{4DE057E0-1BA2-44DF-90E2-CEA720511A6A}" destId="{D89164BA-D190-4C11-8B84-AAB5CC332FDE}" srcOrd="1" destOrd="0" presId="urn:microsoft.com/office/officeart/2018/2/layout/IconCircleList"/>
    <dgm:cxn modelId="{9A9E58A4-E8B1-45EF-AC5A-75FEC87D5B5A}" type="presParOf" srcId="{4DE057E0-1BA2-44DF-90E2-CEA720511A6A}" destId="{EDC1D658-C80D-44EC-AF9A-A09333F42C7C}" srcOrd="2" destOrd="0" presId="urn:microsoft.com/office/officeart/2018/2/layout/IconCircleList"/>
    <dgm:cxn modelId="{8CC4FBCC-B921-4063-9F21-1F441730EAC2}" type="presParOf" srcId="{4DE057E0-1BA2-44DF-90E2-CEA720511A6A}" destId="{D2FC2F07-8FA5-403F-8D10-DF6911FFF5DF}" srcOrd="3" destOrd="0" presId="urn:microsoft.com/office/officeart/2018/2/layout/IconCircleList"/>
    <dgm:cxn modelId="{49D06E0E-1C4C-48CE-A306-982010A8E7BB}" type="presParOf" srcId="{3E09DA19-B3CF-46B0-86BB-DF985EE30B82}" destId="{7ED10189-F1CD-43CA-AA59-1A392ABBAC82}" srcOrd="3" destOrd="0" presId="urn:microsoft.com/office/officeart/2018/2/layout/IconCircleList"/>
    <dgm:cxn modelId="{0D0CD466-F132-46BB-B6F0-465A1FA17EF3}" type="presParOf" srcId="{3E09DA19-B3CF-46B0-86BB-DF985EE30B82}" destId="{F45A2EBC-1633-44AD-A202-A20174B0AB72}" srcOrd="4" destOrd="0" presId="urn:microsoft.com/office/officeart/2018/2/layout/IconCircleList"/>
    <dgm:cxn modelId="{24B12089-B257-4AD6-BCA6-754250C3955C}" type="presParOf" srcId="{F45A2EBC-1633-44AD-A202-A20174B0AB72}" destId="{67D3C645-5C3B-407A-A9FF-829239F8F842}" srcOrd="0" destOrd="0" presId="urn:microsoft.com/office/officeart/2018/2/layout/IconCircleList"/>
    <dgm:cxn modelId="{25B0B77A-34D2-4FFC-8311-BC1CC92ECA0C}" type="presParOf" srcId="{F45A2EBC-1633-44AD-A202-A20174B0AB72}" destId="{3FDE7400-2A5D-485A-A48E-02A7AE6EFCA3}" srcOrd="1" destOrd="0" presId="urn:microsoft.com/office/officeart/2018/2/layout/IconCircleList"/>
    <dgm:cxn modelId="{E1FB27BB-B8DB-454A-A756-030EBF179C8A}" type="presParOf" srcId="{F45A2EBC-1633-44AD-A202-A20174B0AB72}" destId="{7EA45D73-3555-4C9C-BC21-DACEB90571B7}" srcOrd="2" destOrd="0" presId="urn:microsoft.com/office/officeart/2018/2/layout/IconCircleList"/>
    <dgm:cxn modelId="{1576AD27-1173-4902-87EA-41C3D2AB0EC1}" type="presParOf" srcId="{F45A2EBC-1633-44AD-A202-A20174B0AB72}" destId="{052ECBE2-1392-480B-8A5D-04CE3BA2E3A1}" srcOrd="3" destOrd="0" presId="urn:microsoft.com/office/officeart/2018/2/layout/IconCircleList"/>
    <dgm:cxn modelId="{3B8DF5EA-C432-44A7-953E-7317742CC753}" type="presParOf" srcId="{3E09DA19-B3CF-46B0-86BB-DF985EE30B82}" destId="{91E7E5B5-573B-4383-927C-9EAF6086F545}" srcOrd="5" destOrd="0" presId="urn:microsoft.com/office/officeart/2018/2/layout/IconCircleList"/>
    <dgm:cxn modelId="{168DAB66-4445-4B0D-BF0F-F60522DC370A}" type="presParOf" srcId="{3E09DA19-B3CF-46B0-86BB-DF985EE30B82}" destId="{2E914D19-8282-4FC0-BFF6-C9B326015CCD}" srcOrd="6" destOrd="0" presId="urn:microsoft.com/office/officeart/2018/2/layout/IconCircleList"/>
    <dgm:cxn modelId="{070BDCB0-1721-419F-9BB9-DAEFDEB7C0D8}" type="presParOf" srcId="{2E914D19-8282-4FC0-BFF6-C9B326015CCD}" destId="{6BE20244-1C07-4206-B7C3-D5E14AE05799}" srcOrd="0" destOrd="0" presId="urn:microsoft.com/office/officeart/2018/2/layout/IconCircleList"/>
    <dgm:cxn modelId="{ED466D14-21A8-46BF-AA0A-62B30AAFEB13}" type="presParOf" srcId="{2E914D19-8282-4FC0-BFF6-C9B326015CCD}" destId="{A313D50D-AB7D-4086-AF2A-ED7AA558DC75}" srcOrd="1" destOrd="0" presId="urn:microsoft.com/office/officeart/2018/2/layout/IconCircleList"/>
    <dgm:cxn modelId="{046568FD-F314-4A04-885A-DF23CCAA116C}" type="presParOf" srcId="{2E914D19-8282-4FC0-BFF6-C9B326015CCD}" destId="{94EB7A0D-409D-423A-B23C-D4692947D527}" srcOrd="2" destOrd="0" presId="urn:microsoft.com/office/officeart/2018/2/layout/IconCircleList"/>
    <dgm:cxn modelId="{82E06E76-A6FE-4969-8E85-D1B2FBD4C923}" type="presParOf" srcId="{2E914D19-8282-4FC0-BFF6-C9B326015CCD}" destId="{9E7F6BF7-3784-4AB4-BDB4-F60D4FB3EEC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C1CD08-3D31-4B85-AE54-4A05F703E0BD}" type="doc">
      <dgm:prSet loTypeId="urn:microsoft.com/office/officeart/2008/layout/LinedList" loCatId="list" qsTypeId="urn:microsoft.com/office/officeart/2005/8/quickstyle/simple2" qsCatId="simple" csTypeId="urn:microsoft.com/office/officeart/2005/8/colors/accent2_2" csCatId="accent2"/>
      <dgm:spPr/>
      <dgm:t>
        <a:bodyPr/>
        <a:lstStyle/>
        <a:p>
          <a:endParaRPr lang="en-US"/>
        </a:p>
      </dgm:t>
    </dgm:pt>
    <dgm:pt modelId="{1574F4C2-BE5B-442B-88B2-C77646191A89}">
      <dgm:prSet custT="1"/>
      <dgm:spPr/>
      <dgm:t>
        <a:bodyPr/>
        <a:lstStyle/>
        <a:p>
          <a:r>
            <a:rPr lang="pl-PL" sz="1800" dirty="0"/>
            <a:t>Doświadczone w dzieciństwie zaniedbanie, traumatyczne zdarzenie, strata bliskiej osoby, obserwowanie aktów przemocy czy pozostawanie pod opieką przerażonych i przerażających opiekunów zakłócają budowanie więzi oraz rozwijanie obszernego i elastycznego okna tolerancji, które sprzyja odporności niezależnie od tego, czy dana osoba przeżyła traumę w dzieciństwie, czy nie. </a:t>
          </a:r>
          <a:endParaRPr lang="en-US" sz="1800" dirty="0"/>
        </a:p>
      </dgm:t>
    </dgm:pt>
    <dgm:pt modelId="{E83898B8-3D38-4AD6-AFA4-66BC5E0FBE3D}" type="parTrans" cxnId="{6B0C8416-6120-4315-A619-40372AA3510E}">
      <dgm:prSet/>
      <dgm:spPr/>
      <dgm:t>
        <a:bodyPr/>
        <a:lstStyle/>
        <a:p>
          <a:endParaRPr lang="en-US"/>
        </a:p>
      </dgm:t>
    </dgm:pt>
    <dgm:pt modelId="{93F54F63-A6DF-49A9-A3FD-7FA35507332B}" type="sibTrans" cxnId="{6B0C8416-6120-4315-A619-40372AA3510E}">
      <dgm:prSet/>
      <dgm:spPr/>
      <dgm:t>
        <a:bodyPr/>
        <a:lstStyle/>
        <a:p>
          <a:endParaRPr lang="en-US"/>
        </a:p>
      </dgm:t>
    </dgm:pt>
    <dgm:pt modelId="{09F5D20F-DC89-440F-B8E9-3C959ED7DDAA}">
      <dgm:prSet custT="1"/>
      <dgm:spPr/>
      <dgm:t>
        <a:bodyPr/>
        <a:lstStyle/>
        <a:p>
          <a:r>
            <a:rPr lang="pl-PL" sz="1800" dirty="0"/>
            <a:t>Traumatyczne przeżycia doświadczone w wieku dorosłym, takie jak służba na terenach objętych działaniami wojennymi, napaść, gwałt czy przemoc domowa zaburzają ustanowione wcześniej wzory funkcjonowania autonomicznego układu nerwowego i przygotowują układ nerwowy do reagowania na pochodzące z otoczenia stresory wzmożeniem lub zredukowaniem aktywności. </a:t>
          </a:r>
          <a:endParaRPr lang="en-US" sz="1800" dirty="0"/>
        </a:p>
      </dgm:t>
    </dgm:pt>
    <dgm:pt modelId="{7C919071-983B-4FF2-BEAF-A15DB9A04D32}" type="parTrans" cxnId="{E6DD4ABE-B49F-4943-BAF1-8D83C9AABBC5}">
      <dgm:prSet/>
      <dgm:spPr/>
      <dgm:t>
        <a:bodyPr/>
        <a:lstStyle/>
        <a:p>
          <a:endParaRPr lang="en-US"/>
        </a:p>
      </dgm:t>
    </dgm:pt>
    <dgm:pt modelId="{C479D9CA-C229-479E-B694-52D7F23F65AF}" type="sibTrans" cxnId="{E6DD4ABE-B49F-4943-BAF1-8D83C9AABBC5}">
      <dgm:prSet/>
      <dgm:spPr/>
      <dgm:t>
        <a:bodyPr/>
        <a:lstStyle/>
        <a:p>
          <a:endParaRPr lang="en-US"/>
        </a:p>
      </dgm:t>
    </dgm:pt>
    <dgm:pt modelId="{2A64C386-3C2E-46F4-9881-A0616F6FD025}">
      <dgm:prSet custT="1"/>
      <dgm:spPr/>
      <dgm:t>
        <a:bodyPr/>
        <a:lstStyle/>
        <a:p>
          <a:r>
            <a:rPr lang="pl-PL" sz="1800" dirty="0"/>
            <a:t>W następstwie takich przejść pacjent przychodzi na terapię z </a:t>
          </a:r>
          <a:r>
            <a:rPr lang="pl-PL" sz="1800" b="1" dirty="0"/>
            <a:t>rozregulowanym układem nerwowym </a:t>
          </a:r>
          <a:r>
            <a:rPr lang="pl-PL" sz="1800" dirty="0"/>
            <a:t>i </a:t>
          </a:r>
          <a:r>
            <a:rPr lang="pl-PL" sz="1800" b="1" dirty="0"/>
            <a:t>okrojonym oknem tolerancji </a:t>
          </a:r>
          <a:r>
            <a:rPr lang="pl-PL" sz="1800" dirty="0"/>
            <a:t>oraz z mózgiem przystosowanym do aktywowania nagłych reakcji na stres w obecności bodźców związanych z traumą.</a:t>
          </a:r>
          <a:endParaRPr lang="en-US" sz="1800" dirty="0"/>
        </a:p>
      </dgm:t>
    </dgm:pt>
    <dgm:pt modelId="{9CEEDB04-D6FD-4358-A473-A7C4A2E4F598}" type="parTrans" cxnId="{2E1DDD9C-B6E0-4C3D-B4DC-B714EDC95CED}">
      <dgm:prSet/>
      <dgm:spPr/>
      <dgm:t>
        <a:bodyPr/>
        <a:lstStyle/>
        <a:p>
          <a:endParaRPr lang="en-US"/>
        </a:p>
      </dgm:t>
    </dgm:pt>
    <dgm:pt modelId="{DE6DFB2A-A6FD-4EB9-B7F4-04AF11010F8E}" type="sibTrans" cxnId="{2E1DDD9C-B6E0-4C3D-B4DC-B714EDC95CED}">
      <dgm:prSet/>
      <dgm:spPr/>
      <dgm:t>
        <a:bodyPr/>
        <a:lstStyle/>
        <a:p>
          <a:endParaRPr lang="en-US"/>
        </a:p>
      </dgm:t>
    </dgm:pt>
    <dgm:pt modelId="{5CBA942A-E25D-4C51-AD9C-BFFAF1D24B1D}" type="pres">
      <dgm:prSet presAssocID="{5FC1CD08-3D31-4B85-AE54-4A05F703E0BD}" presName="vert0" presStyleCnt="0">
        <dgm:presLayoutVars>
          <dgm:dir/>
          <dgm:animOne val="branch"/>
          <dgm:animLvl val="lvl"/>
        </dgm:presLayoutVars>
      </dgm:prSet>
      <dgm:spPr/>
    </dgm:pt>
    <dgm:pt modelId="{5446BE02-1A8D-47C7-A196-80406D0A28C8}" type="pres">
      <dgm:prSet presAssocID="{1574F4C2-BE5B-442B-88B2-C77646191A89}" presName="thickLine" presStyleLbl="alignNode1" presStyleIdx="0" presStyleCnt="3" custLinFactNeighborX="110" custLinFactNeighborY="-15868"/>
      <dgm:spPr/>
    </dgm:pt>
    <dgm:pt modelId="{1B675666-E6B6-4BC4-9CFD-05DF6DA4899F}" type="pres">
      <dgm:prSet presAssocID="{1574F4C2-BE5B-442B-88B2-C77646191A89}" presName="horz1" presStyleCnt="0"/>
      <dgm:spPr/>
    </dgm:pt>
    <dgm:pt modelId="{4FCF3359-7F41-4D52-9845-FB5EF0B235B5}" type="pres">
      <dgm:prSet presAssocID="{1574F4C2-BE5B-442B-88B2-C77646191A89}" presName="tx1" presStyleLbl="revTx" presStyleIdx="0" presStyleCnt="3"/>
      <dgm:spPr/>
    </dgm:pt>
    <dgm:pt modelId="{AFB08033-1560-44B9-AC03-79F603DA9814}" type="pres">
      <dgm:prSet presAssocID="{1574F4C2-BE5B-442B-88B2-C77646191A89}" presName="vert1" presStyleCnt="0"/>
      <dgm:spPr/>
    </dgm:pt>
    <dgm:pt modelId="{DE1510CB-87E3-47A9-873E-603475134727}" type="pres">
      <dgm:prSet presAssocID="{09F5D20F-DC89-440F-B8E9-3C959ED7DDAA}" presName="thickLine" presStyleLbl="alignNode1" presStyleIdx="1" presStyleCnt="3"/>
      <dgm:spPr/>
    </dgm:pt>
    <dgm:pt modelId="{E94061A7-90BE-4FBF-B0A6-5F1B627E58B5}" type="pres">
      <dgm:prSet presAssocID="{09F5D20F-DC89-440F-B8E9-3C959ED7DDAA}" presName="horz1" presStyleCnt="0"/>
      <dgm:spPr/>
    </dgm:pt>
    <dgm:pt modelId="{001F0C1E-050A-4121-B4AE-3D5B4C4EFE07}" type="pres">
      <dgm:prSet presAssocID="{09F5D20F-DC89-440F-B8E9-3C959ED7DDAA}" presName="tx1" presStyleLbl="revTx" presStyleIdx="1" presStyleCnt="3"/>
      <dgm:spPr/>
    </dgm:pt>
    <dgm:pt modelId="{395E86AC-49E1-4ECC-B26B-0A44E9B0063C}" type="pres">
      <dgm:prSet presAssocID="{09F5D20F-DC89-440F-B8E9-3C959ED7DDAA}" presName="vert1" presStyleCnt="0"/>
      <dgm:spPr/>
    </dgm:pt>
    <dgm:pt modelId="{5F47AD85-DDCC-4923-A127-2F964EE3D6D6}" type="pres">
      <dgm:prSet presAssocID="{2A64C386-3C2E-46F4-9881-A0616F6FD025}" presName="thickLine" presStyleLbl="alignNode1" presStyleIdx="2" presStyleCnt="3"/>
      <dgm:spPr/>
    </dgm:pt>
    <dgm:pt modelId="{874679A7-9DEF-4617-B87D-93DCD3280A07}" type="pres">
      <dgm:prSet presAssocID="{2A64C386-3C2E-46F4-9881-A0616F6FD025}" presName="horz1" presStyleCnt="0"/>
      <dgm:spPr/>
    </dgm:pt>
    <dgm:pt modelId="{D19A8514-D437-41CE-A67A-CF7DD980617A}" type="pres">
      <dgm:prSet presAssocID="{2A64C386-3C2E-46F4-9881-A0616F6FD025}" presName="tx1" presStyleLbl="revTx" presStyleIdx="2" presStyleCnt="3"/>
      <dgm:spPr/>
    </dgm:pt>
    <dgm:pt modelId="{61F17E5F-FC9D-4734-98E8-D85C916ABDBB}" type="pres">
      <dgm:prSet presAssocID="{2A64C386-3C2E-46F4-9881-A0616F6FD025}" presName="vert1" presStyleCnt="0"/>
      <dgm:spPr/>
    </dgm:pt>
  </dgm:ptLst>
  <dgm:cxnLst>
    <dgm:cxn modelId="{6B0C8416-6120-4315-A619-40372AA3510E}" srcId="{5FC1CD08-3D31-4B85-AE54-4A05F703E0BD}" destId="{1574F4C2-BE5B-442B-88B2-C77646191A89}" srcOrd="0" destOrd="0" parTransId="{E83898B8-3D38-4AD6-AFA4-66BC5E0FBE3D}" sibTransId="{93F54F63-A6DF-49A9-A3FD-7FA35507332B}"/>
    <dgm:cxn modelId="{6B7BC829-5640-4587-9155-1D175B9458D8}" type="presOf" srcId="{2A64C386-3C2E-46F4-9881-A0616F6FD025}" destId="{D19A8514-D437-41CE-A67A-CF7DD980617A}" srcOrd="0" destOrd="0" presId="urn:microsoft.com/office/officeart/2008/layout/LinedList"/>
    <dgm:cxn modelId="{9933CB2B-691C-4E12-A1D8-49EE0FF815E8}" type="presOf" srcId="{09F5D20F-DC89-440F-B8E9-3C959ED7DDAA}" destId="{001F0C1E-050A-4121-B4AE-3D5B4C4EFE07}" srcOrd="0" destOrd="0" presId="urn:microsoft.com/office/officeart/2008/layout/LinedList"/>
    <dgm:cxn modelId="{2E1DDD9C-B6E0-4C3D-B4DC-B714EDC95CED}" srcId="{5FC1CD08-3D31-4B85-AE54-4A05F703E0BD}" destId="{2A64C386-3C2E-46F4-9881-A0616F6FD025}" srcOrd="2" destOrd="0" parTransId="{9CEEDB04-D6FD-4358-A473-A7C4A2E4F598}" sibTransId="{DE6DFB2A-A6FD-4EB9-B7F4-04AF11010F8E}"/>
    <dgm:cxn modelId="{3A4221AF-C230-49C4-8F30-0A6B10AD74C7}" type="presOf" srcId="{1574F4C2-BE5B-442B-88B2-C77646191A89}" destId="{4FCF3359-7F41-4D52-9845-FB5EF0B235B5}" srcOrd="0" destOrd="0" presId="urn:microsoft.com/office/officeart/2008/layout/LinedList"/>
    <dgm:cxn modelId="{E6DD4ABE-B49F-4943-BAF1-8D83C9AABBC5}" srcId="{5FC1CD08-3D31-4B85-AE54-4A05F703E0BD}" destId="{09F5D20F-DC89-440F-B8E9-3C959ED7DDAA}" srcOrd="1" destOrd="0" parTransId="{7C919071-983B-4FF2-BEAF-A15DB9A04D32}" sibTransId="{C479D9CA-C229-479E-B694-52D7F23F65AF}"/>
    <dgm:cxn modelId="{EAE8EFC8-CD99-41C3-AB04-2FEA56A5198C}" type="presOf" srcId="{5FC1CD08-3D31-4B85-AE54-4A05F703E0BD}" destId="{5CBA942A-E25D-4C51-AD9C-BFFAF1D24B1D}" srcOrd="0" destOrd="0" presId="urn:microsoft.com/office/officeart/2008/layout/LinedList"/>
    <dgm:cxn modelId="{DB7C6EF8-60FB-4442-AEA4-9A0B127D4909}" type="presParOf" srcId="{5CBA942A-E25D-4C51-AD9C-BFFAF1D24B1D}" destId="{5446BE02-1A8D-47C7-A196-80406D0A28C8}" srcOrd="0" destOrd="0" presId="urn:microsoft.com/office/officeart/2008/layout/LinedList"/>
    <dgm:cxn modelId="{E74F637B-970B-4DF2-A183-DC5C04ABC508}" type="presParOf" srcId="{5CBA942A-E25D-4C51-AD9C-BFFAF1D24B1D}" destId="{1B675666-E6B6-4BC4-9CFD-05DF6DA4899F}" srcOrd="1" destOrd="0" presId="urn:microsoft.com/office/officeart/2008/layout/LinedList"/>
    <dgm:cxn modelId="{523B2AC1-0ED6-4569-97EE-4C74E6758E9B}" type="presParOf" srcId="{1B675666-E6B6-4BC4-9CFD-05DF6DA4899F}" destId="{4FCF3359-7F41-4D52-9845-FB5EF0B235B5}" srcOrd="0" destOrd="0" presId="urn:microsoft.com/office/officeart/2008/layout/LinedList"/>
    <dgm:cxn modelId="{0974C5D9-CCBB-4966-9DA5-3464A862D02E}" type="presParOf" srcId="{1B675666-E6B6-4BC4-9CFD-05DF6DA4899F}" destId="{AFB08033-1560-44B9-AC03-79F603DA9814}" srcOrd="1" destOrd="0" presId="urn:microsoft.com/office/officeart/2008/layout/LinedList"/>
    <dgm:cxn modelId="{90AEC78D-6F83-4635-B91E-0C1F18CEB0CF}" type="presParOf" srcId="{5CBA942A-E25D-4C51-AD9C-BFFAF1D24B1D}" destId="{DE1510CB-87E3-47A9-873E-603475134727}" srcOrd="2" destOrd="0" presId="urn:microsoft.com/office/officeart/2008/layout/LinedList"/>
    <dgm:cxn modelId="{436AA2E6-AF84-4773-A2ED-BD712741F86A}" type="presParOf" srcId="{5CBA942A-E25D-4C51-AD9C-BFFAF1D24B1D}" destId="{E94061A7-90BE-4FBF-B0A6-5F1B627E58B5}" srcOrd="3" destOrd="0" presId="urn:microsoft.com/office/officeart/2008/layout/LinedList"/>
    <dgm:cxn modelId="{AB65117A-1D52-458D-9C72-98A5B19DE4D1}" type="presParOf" srcId="{E94061A7-90BE-4FBF-B0A6-5F1B627E58B5}" destId="{001F0C1E-050A-4121-B4AE-3D5B4C4EFE07}" srcOrd="0" destOrd="0" presId="urn:microsoft.com/office/officeart/2008/layout/LinedList"/>
    <dgm:cxn modelId="{1CF7B98C-ED8A-44E2-85A7-6423E6A07EA8}" type="presParOf" srcId="{E94061A7-90BE-4FBF-B0A6-5F1B627E58B5}" destId="{395E86AC-49E1-4ECC-B26B-0A44E9B0063C}" srcOrd="1" destOrd="0" presId="urn:microsoft.com/office/officeart/2008/layout/LinedList"/>
    <dgm:cxn modelId="{8C039435-D88E-491C-89EA-F0B25E9E2759}" type="presParOf" srcId="{5CBA942A-E25D-4C51-AD9C-BFFAF1D24B1D}" destId="{5F47AD85-DDCC-4923-A127-2F964EE3D6D6}" srcOrd="4" destOrd="0" presId="urn:microsoft.com/office/officeart/2008/layout/LinedList"/>
    <dgm:cxn modelId="{B6E1F8D2-0DE4-47E6-ADCA-2C26AFF50D6E}" type="presParOf" srcId="{5CBA942A-E25D-4C51-AD9C-BFFAF1D24B1D}" destId="{874679A7-9DEF-4617-B87D-93DCD3280A07}" srcOrd="5" destOrd="0" presId="urn:microsoft.com/office/officeart/2008/layout/LinedList"/>
    <dgm:cxn modelId="{358E9E6D-638A-4D33-BCC5-00CFA4D40849}" type="presParOf" srcId="{874679A7-9DEF-4617-B87D-93DCD3280A07}" destId="{D19A8514-D437-41CE-A67A-CF7DD980617A}" srcOrd="0" destOrd="0" presId="urn:microsoft.com/office/officeart/2008/layout/LinedList"/>
    <dgm:cxn modelId="{5ABF8981-288F-49B5-BDE9-48E7763704AB}" type="presParOf" srcId="{874679A7-9DEF-4617-B87D-93DCD3280A07}" destId="{61F17E5F-FC9D-4734-98E8-D85C916ABD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4DDC36-AE06-48DC-A813-379DC16F6D73}"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21C8F3D-4C17-4CF3-AAB0-2D9988F056FA}">
      <dgm:prSet custT="1"/>
      <dgm:spPr/>
      <dgm:t>
        <a:bodyPr/>
        <a:lstStyle/>
        <a:p>
          <a:pPr algn="just"/>
          <a:r>
            <a:rPr lang="pl-PL" sz="1400" baseline="0" dirty="0"/>
            <a:t>Traumą relacyjną jest uraz psychiczny spowodowany przez powtarzające się wydarzenia, występujące zwykle w kontekście bliskiej relacji. Do przyczyn takiego urazu zalicza się: emocjonalne zaniedbanie, nadużycie emocjonalne</a:t>
          </a:r>
          <a:br>
            <a:rPr lang="pl-PL" sz="1400" baseline="0" dirty="0"/>
          </a:br>
          <a:r>
            <a:rPr lang="pl-PL" sz="1400" baseline="0" dirty="0"/>
            <a:t>(np. umniejszanie, dokuczanie, groźby słowne), przemoc fizyczna, molestowanie lub nadużycie seksualne.</a:t>
          </a:r>
          <a:endParaRPr lang="en-US" sz="1400" dirty="0"/>
        </a:p>
      </dgm:t>
    </dgm:pt>
    <dgm:pt modelId="{B18E4D50-46E3-42C8-A007-979B62F2550F}" type="parTrans" cxnId="{17CED1B8-BD62-453C-9D0E-E6A0BE0F8E07}">
      <dgm:prSet/>
      <dgm:spPr/>
      <dgm:t>
        <a:bodyPr/>
        <a:lstStyle/>
        <a:p>
          <a:endParaRPr lang="en-US"/>
        </a:p>
      </dgm:t>
    </dgm:pt>
    <dgm:pt modelId="{AA314095-67FC-45ED-9993-31E2D4E6E889}" type="sibTrans" cxnId="{17CED1B8-BD62-453C-9D0E-E6A0BE0F8E07}">
      <dgm:prSet/>
      <dgm:spPr/>
      <dgm:t>
        <a:bodyPr/>
        <a:lstStyle/>
        <a:p>
          <a:endParaRPr lang="en-US"/>
        </a:p>
      </dgm:t>
    </dgm:pt>
    <dgm:pt modelId="{FC91993F-B81F-4EE3-B934-C8EB348990DD}">
      <dgm:prSet/>
      <dgm:spPr/>
      <dgm:t>
        <a:bodyPr/>
        <a:lstStyle/>
        <a:p>
          <a:pPr algn="just"/>
          <a:r>
            <a:rPr lang="pl-PL" baseline="0" dirty="0"/>
            <a:t>Osoby, które cierpią z powodu traumy relacyjnej, często cierpią na choroby przewlekłe (np. choroby układu oddechowego, cukrzycę), mają trudności z odczytywaniem swoich emocji i ich regulacji, są mniej odporne na stres, rzadko znajdują w sobie poczucie wewnętrznego spokoju i szczęścia, często cierpią z powodu głębokiego poczucia osamotnienia i wewnętrznej pustki, mają duże problemy z nawiązywaniem</a:t>
          </a:r>
          <a:br>
            <a:rPr lang="pl-PL" baseline="0" dirty="0"/>
          </a:br>
          <a:r>
            <a:rPr lang="pl-PL" baseline="0" dirty="0"/>
            <a:t>i utrzymywaniem bliskich relacji. </a:t>
          </a:r>
          <a:endParaRPr lang="en-US" dirty="0"/>
        </a:p>
      </dgm:t>
    </dgm:pt>
    <dgm:pt modelId="{21709166-EBE7-43F7-93C5-5F800959E70F}" type="parTrans" cxnId="{163F458A-6046-4B87-9E9C-3895CCFC71B9}">
      <dgm:prSet/>
      <dgm:spPr/>
      <dgm:t>
        <a:bodyPr/>
        <a:lstStyle/>
        <a:p>
          <a:endParaRPr lang="en-US"/>
        </a:p>
      </dgm:t>
    </dgm:pt>
    <dgm:pt modelId="{78CECCB6-5E6A-4FB1-910A-0A8FFC94E7F1}" type="sibTrans" cxnId="{163F458A-6046-4B87-9E9C-3895CCFC71B9}">
      <dgm:prSet/>
      <dgm:spPr/>
      <dgm:t>
        <a:bodyPr/>
        <a:lstStyle/>
        <a:p>
          <a:endParaRPr lang="en-US"/>
        </a:p>
      </dgm:t>
    </dgm:pt>
    <dgm:pt modelId="{7C3C3525-91E8-43E0-A9A2-88A72A747FE2}">
      <dgm:prSet custT="1"/>
      <dgm:spPr/>
      <dgm:t>
        <a:bodyPr/>
        <a:lstStyle/>
        <a:p>
          <a:pPr algn="just"/>
          <a:r>
            <a:rPr lang="pl-PL" sz="1400" baseline="0" dirty="0"/>
            <a:t>Wiele osób, które cierpi</a:t>
          </a:r>
          <a:br>
            <a:rPr lang="pl-PL" sz="1400" baseline="0" dirty="0"/>
          </a:br>
          <a:r>
            <a:rPr lang="pl-PL" sz="1400" baseline="0" dirty="0"/>
            <a:t>z powodu skutków traumy relacyjnej nie ma świadomości, że to właśnie bardzo trudne (najczęściej wczesne) doświadczenia bliskiej relacji mają tak duży wpływ na ich życie. Często takie osoby obwiniają siebie, że sobie nie radzą w życiu i wstydzą się swojego cierpienia. </a:t>
          </a:r>
          <a:endParaRPr lang="en-US" sz="1400" dirty="0"/>
        </a:p>
      </dgm:t>
    </dgm:pt>
    <dgm:pt modelId="{D3043A5F-967F-4FF0-B49D-84CEEE76DD8D}" type="parTrans" cxnId="{DB535556-D572-4775-9727-63BE5113A374}">
      <dgm:prSet/>
      <dgm:spPr/>
      <dgm:t>
        <a:bodyPr/>
        <a:lstStyle/>
        <a:p>
          <a:endParaRPr lang="en-US"/>
        </a:p>
      </dgm:t>
    </dgm:pt>
    <dgm:pt modelId="{82F5DD97-F00B-40DE-921D-954DE0A2F4CE}" type="sibTrans" cxnId="{DB535556-D572-4775-9727-63BE5113A374}">
      <dgm:prSet/>
      <dgm:spPr/>
      <dgm:t>
        <a:bodyPr/>
        <a:lstStyle/>
        <a:p>
          <a:endParaRPr lang="en-US"/>
        </a:p>
      </dgm:t>
    </dgm:pt>
    <dgm:pt modelId="{9430092D-9E8D-4E54-96B8-7DE1B25A81A9}" type="pres">
      <dgm:prSet presAssocID="{BA4DDC36-AE06-48DC-A813-379DC16F6D73}" presName="hierChild1" presStyleCnt="0">
        <dgm:presLayoutVars>
          <dgm:chPref val="1"/>
          <dgm:dir/>
          <dgm:animOne val="branch"/>
          <dgm:animLvl val="lvl"/>
          <dgm:resizeHandles/>
        </dgm:presLayoutVars>
      </dgm:prSet>
      <dgm:spPr/>
    </dgm:pt>
    <dgm:pt modelId="{E0C9618C-EE60-47EB-8AB8-7AE8C81A257C}" type="pres">
      <dgm:prSet presAssocID="{221C8F3D-4C17-4CF3-AAB0-2D9988F056FA}" presName="hierRoot1" presStyleCnt="0"/>
      <dgm:spPr/>
    </dgm:pt>
    <dgm:pt modelId="{03D80110-436F-4AB0-BE37-981CC4594D13}" type="pres">
      <dgm:prSet presAssocID="{221C8F3D-4C17-4CF3-AAB0-2D9988F056FA}" presName="composite" presStyleCnt="0"/>
      <dgm:spPr/>
    </dgm:pt>
    <dgm:pt modelId="{56994BBE-A40E-4B33-97EE-372F639F514E}" type="pres">
      <dgm:prSet presAssocID="{221C8F3D-4C17-4CF3-AAB0-2D9988F056FA}" presName="background" presStyleLbl="node0" presStyleIdx="0" presStyleCnt="3"/>
      <dgm:spPr/>
    </dgm:pt>
    <dgm:pt modelId="{969E3186-DEFB-4413-910C-BA8A1D109245}" type="pres">
      <dgm:prSet presAssocID="{221C8F3D-4C17-4CF3-AAB0-2D9988F056FA}" presName="text" presStyleLbl="fgAcc0" presStyleIdx="0" presStyleCnt="3" custScaleY="155572">
        <dgm:presLayoutVars>
          <dgm:chPref val="3"/>
        </dgm:presLayoutVars>
      </dgm:prSet>
      <dgm:spPr/>
    </dgm:pt>
    <dgm:pt modelId="{DA311D47-0B8E-40D2-A44D-68FC667BCBB0}" type="pres">
      <dgm:prSet presAssocID="{221C8F3D-4C17-4CF3-AAB0-2D9988F056FA}" presName="hierChild2" presStyleCnt="0"/>
      <dgm:spPr/>
    </dgm:pt>
    <dgm:pt modelId="{EE59C015-789E-4B21-B30C-DCE5742C1160}" type="pres">
      <dgm:prSet presAssocID="{FC91993F-B81F-4EE3-B934-C8EB348990DD}" presName="hierRoot1" presStyleCnt="0"/>
      <dgm:spPr/>
    </dgm:pt>
    <dgm:pt modelId="{7533F20A-0BAF-48BB-834D-476328C6C33F}" type="pres">
      <dgm:prSet presAssocID="{FC91993F-B81F-4EE3-B934-C8EB348990DD}" presName="composite" presStyleCnt="0"/>
      <dgm:spPr/>
    </dgm:pt>
    <dgm:pt modelId="{63F2A833-4106-42BB-AC6F-4C553F4EA224}" type="pres">
      <dgm:prSet presAssocID="{FC91993F-B81F-4EE3-B934-C8EB348990DD}" presName="background" presStyleLbl="node0" presStyleIdx="1" presStyleCnt="3"/>
      <dgm:spPr/>
    </dgm:pt>
    <dgm:pt modelId="{D6C7CE9A-5D7D-4DB1-B896-CC1FC4703F3A}" type="pres">
      <dgm:prSet presAssocID="{FC91993F-B81F-4EE3-B934-C8EB348990DD}" presName="text" presStyleLbl="fgAcc0" presStyleIdx="1" presStyleCnt="3" custScaleX="108535" custScaleY="156075">
        <dgm:presLayoutVars>
          <dgm:chPref val="3"/>
        </dgm:presLayoutVars>
      </dgm:prSet>
      <dgm:spPr/>
    </dgm:pt>
    <dgm:pt modelId="{0E4D5CF5-7DEC-4F27-9DB6-F770F186AF3B}" type="pres">
      <dgm:prSet presAssocID="{FC91993F-B81F-4EE3-B934-C8EB348990DD}" presName="hierChild2" presStyleCnt="0"/>
      <dgm:spPr/>
    </dgm:pt>
    <dgm:pt modelId="{74A9022C-4E7D-4DC7-8483-6B3DFA401B85}" type="pres">
      <dgm:prSet presAssocID="{7C3C3525-91E8-43E0-A9A2-88A72A747FE2}" presName="hierRoot1" presStyleCnt="0"/>
      <dgm:spPr/>
    </dgm:pt>
    <dgm:pt modelId="{8553F82C-CD52-4962-AA63-D15A6F2A08E4}" type="pres">
      <dgm:prSet presAssocID="{7C3C3525-91E8-43E0-A9A2-88A72A747FE2}" presName="composite" presStyleCnt="0"/>
      <dgm:spPr/>
    </dgm:pt>
    <dgm:pt modelId="{8EE8E986-565D-44C2-A347-5ABBA7BF8FD1}" type="pres">
      <dgm:prSet presAssocID="{7C3C3525-91E8-43E0-A9A2-88A72A747FE2}" presName="background" presStyleLbl="node0" presStyleIdx="2" presStyleCnt="3"/>
      <dgm:spPr/>
    </dgm:pt>
    <dgm:pt modelId="{2E5FDF5F-8990-4793-B073-5748BCC2630A}" type="pres">
      <dgm:prSet presAssocID="{7C3C3525-91E8-43E0-A9A2-88A72A747FE2}" presName="text" presStyleLbl="fgAcc0" presStyleIdx="2" presStyleCnt="3" custScaleY="156086">
        <dgm:presLayoutVars>
          <dgm:chPref val="3"/>
        </dgm:presLayoutVars>
      </dgm:prSet>
      <dgm:spPr/>
    </dgm:pt>
    <dgm:pt modelId="{CF15B48B-D2A0-44B7-9C73-0E8DE28CD67D}" type="pres">
      <dgm:prSet presAssocID="{7C3C3525-91E8-43E0-A9A2-88A72A747FE2}" presName="hierChild2" presStyleCnt="0"/>
      <dgm:spPr/>
    </dgm:pt>
  </dgm:ptLst>
  <dgm:cxnLst>
    <dgm:cxn modelId="{A4FC1C22-2E68-4CA8-9BC6-C2AA42F14EB2}" type="presOf" srcId="{BA4DDC36-AE06-48DC-A813-379DC16F6D73}" destId="{9430092D-9E8D-4E54-96B8-7DE1B25A81A9}" srcOrd="0" destOrd="0" presId="urn:microsoft.com/office/officeart/2005/8/layout/hierarchy1"/>
    <dgm:cxn modelId="{24E48527-C991-43FA-B7DB-CC21D58B5434}" type="presOf" srcId="{FC91993F-B81F-4EE3-B934-C8EB348990DD}" destId="{D6C7CE9A-5D7D-4DB1-B896-CC1FC4703F3A}" srcOrd="0" destOrd="0" presId="urn:microsoft.com/office/officeart/2005/8/layout/hierarchy1"/>
    <dgm:cxn modelId="{DB535556-D572-4775-9727-63BE5113A374}" srcId="{BA4DDC36-AE06-48DC-A813-379DC16F6D73}" destId="{7C3C3525-91E8-43E0-A9A2-88A72A747FE2}" srcOrd="2" destOrd="0" parTransId="{D3043A5F-967F-4FF0-B49D-84CEEE76DD8D}" sibTransId="{82F5DD97-F00B-40DE-921D-954DE0A2F4CE}"/>
    <dgm:cxn modelId="{163F458A-6046-4B87-9E9C-3895CCFC71B9}" srcId="{BA4DDC36-AE06-48DC-A813-379DC16F6D73}" destId="{FC91993F-B81F-4EE3-B934-C8EB348990DD}" srcOrd="1" destOrd="0" parTransId="{21709166-EBE7-43F7-93C5-5F800959E70F}" sibTransId="{78CECCB6-5E6A-4FB1-910A-0A8FFC94E7F1}"/>
    <dgm:cxn modelId="{4C03D390-43CB-44FE-B3D0-7DADCA4A8CC3}" type="presOf" srcId="{221C8F3D-4C17-4CF3-AAB0-2D9988F056FA}" destId="{969E3186-DEFB-4413-910C-BA8A1D109245}" srcOrd="0" destOrd="0" presId="urn:microsoft.com/office/officeart/2005/8/layout/hierarchy1"/>
    <dgm:cxn modelId="{17CED1B8-BD62-453C-9D0E-E6A0BE0F8E07}" srcId="{BA4DDC36-AE06-48DC-A813-379DC16F6D73}" destId="{221C8F3D-4C17-4CF3-AAB0-2D9988F056FA}" srcOrd="0" destOrd="0" parTransId="{B18E4D50-46E3-42C8-A007-979B62F2550F}" sibTransId="{AA314095-67FC-45ED-9993-31E2D4E6E889}"/>
    <dgm:cxn modelId="{D1164BDB-F893-4BCE-A31E-2196BEAB0CDF}" type="presOf" srcId="{7C3C3525-91E8-43E0-A9A2-88A72A747FE2}" destId="{2E5FDF5F-8990-4793-B073-5748BCC2630A}" srcOrd="0" destOrd="0" presId="urn:microsoft.com/office/officeart/2005/8/layout/hierarchy1"/>
    <dgm:cxn modelId="{749F815D-A73C-42F5-ABB1-3044FF9B8EE1}" type="presParOf" srcId="{9430092D-9E8D-4E54-96B8-7DE1B25A81A9}" destId="{E0C9618C-EE60-47EB-8AB8-7AE8C81A257C}" srcOrd="0" destOrd="0" presId="urn:microsoft.com/office/officeart/2005/8/layout/hierarchy1"/>
    <dgm:cxn modelId="{7D5A7EBB-6573-4283-BBD8-66262F7E3678}" type="presParOf" srcId="{E0C9618C-EE60-47EB-8AB8-7AE8C81A257C}" destId="{03D80110-436F-4AB0-BE37-981CC4594D13}" srcOrd="0" destOrd="0" presId="urn:microsoft.com/office/officeart/2005/8/layout/hierarchy1"/>
    <dgm:cxn modelId="{A0CB9C47-86BF-4790-9BD6-BECDAC268BA3}" type="presParOf" srcId="{03D80110-436F-4AB0-BE37-981CC4594D13}" destId="{56994BBE-A40E-4B33-97EE-372F639F514E}" srcOrd="0" destOrd="0" presId="urn:microsoft.com/office/officeart/2005/8/layout/hierarchy1"/>
    <dgm:cxn modelId="{13495F3C-181B-4222-BEF9-666084BA6B34}" type="presParOf" srcId="{03D80110-436F-4AB0-BE37-981CC4594D13}" destId="{969E3186-DEFB-4413-910C-BA8A1D109245}" srcOrd="1" destOrd="0" presId="urn:microsoft.com/office/officeart/2005/8/layout/hierarchy1"/>
    <dgm:cxn modelId="{C443219A-85F0-4814-B685-377D5B3084B0}" type="presParOf" srcId="{E0C9618C-EE60-47EB-8AB8-7AE8C81A257C}" destId="{DA311D47-0B8E-40D2-A44D-68FC667BCBB0}" srcOrd="1" destOrd="0" presId="urn:microsoft.com/office/officeart/2005/8/layout/hierarchy1"/>
    <dgm:cxn modelId="{B6F8FA4A-CCBA-4B1A-A4B4-CDCC04A66A78}" type="presParOf" srcId="{9430092D-9E8D-4E54-96B8-7DE1B25A81A9}" destId="{EE59C015-789E-4B21-B30C-DCE5742C1160}" srcOrd="1" destOrd="0" presId="urn:microsoft.com/office/officeart/2005/8/layout/hierarchy1"/>
    <dgm:cxn modelId="{EBC69257-DFB1-4963-A58E-B447AE8B8D13}" type="presParOf" srcId="{EE59C015-789E-4B21-B30C-DCE5742C1160}" destId="{7533F20A-0BAF-48BB-834D-476328C6C33F}" srcOrd="0" destOrd="0" presId="urn:microsoft.com/office/officeart/2005/8/layout/hierarchy1"/>
    <dgm:cxn modelId="{241B56F2-8512-4E75-A0D6-6D948E6A9D33}" type="presParOf" srcId="{7533F20A-0BAF-48BB-834D-476328C6C33F}" destId="{63F2A833-4106-42BB-AC6F-4C553F4EA224}" srcOrd="0" destOrd="0" presId="urn:microsoft.com/office/officeart/2005/8/layout/hierarchy1"/>
    <dgm:cxn modelId="{B9B6242A-1017-4D7B-BE0B-87FED75656E6}" type="presParOf" srcId="{7533F20A-0BAF-48BB-834D-476328C6C33F}" destId="{D6C7CE9A-5D7D-4DB1-B896-CC1FC4703F3A}" srcOrd="1" destOrd="0" presId="urn:microsoft.com/office/officeart/2005/8/layout/hierarchy1"/>
    <dgm:cxn modelId="{DB977901-A8DD-4BDF-B3F5-A50BF1EF76EF}" type="presParOf" srcId="{EE59C015-789E-4B21-B30C-DCE5742C1160}" destId="{0E4D5CF5-7DEC-4F27-9DB6-F770F186AF3B}" srcOrd="1" destOrd="0" presId="urn:microsoft.com/office/officeart/2005/8/layout/hierarchy1"/>
    <dgm:cxn modelId="{6DF2AE0D-B682-49EB-9E68-A88F512BD677}" type="presParOf" srcId="{9430092D-9E8D-4E54-96B8-7DE1B25A81A9}" destId="{74A9022C-4E7D-4DC7-8483-6B3DFA401B85}" srcOrd="2" destOrd="0" presId="urn:microsoft.com/office/officeart/2005/8/layout/hierarchy1"/>
    <dgm:cxn modelId="{C301D12F-9B2D-4BA8-AE10-156AEDE18779}" type="presParOf" srcId="{74A9022C-4E7D-4DC7-8483-6B3DFA401B85}" destId="{8553F82C-CD52-4962-AA63-D15A6F2A08E4}" srcOrd="0" destOrd="0" presId="urn:microsoft.com/office/officeart/2005/8/layout/hierarchy1"/>
    <dgm:cxn modelId="{762C2C50-B5CA-4E6F-9816-77550416C4FE}" type="presParOf" srcId="{8553F82C-CD52-4962-AA63-D15A6F2A08E4}" destId="{8EE8E986-565D-44C2-A347-5ABBA7BF8FD1}" srcOrd="0" destOrd="0" presId="urn:microsoft.com/office/officeart/2005/8/layout/hierarchy1"/>
    <dgm:cxn modelId="{00BCEBC9-5163-4A75-A5A4-165CDEA24849}" type="presParOf" srcId="{8553F82C-CD52-4962-AA63-D15A6F2A08E4}" destId="{2E5FDF5F-8990-4793-B073-5748BCC2630A}" srcOrd="1" destOrd="0" presId="urn:microsoft.com/office/officeart/2005/8/layout/hierarchy1"/>
    <dgm:cxn modelId="{6C618DA8-D1EE-4D39-92CA-1100FBB8C944}" type="presParOf" srcId="{74A9022C-4E7D-4DC7-8483-6B3DFA401B85}" destId="{CF15B48B-D2A0-44B7-9C73-0E8DE28CD67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0EC956-6201-427F-ACC1-7255F2567222}" type="doc">
      <dgm:prSet loTypeId="urn:microsoft.com/office/officeart/2005/8/layout/default" loCatId="list" qsTypeId="urn:microsoft.com/office/officeart/2005/8/quickstyle/simple5" qsCatId="simple" csTypeId="urn:microsoft.com/office/officeart/2005/8/colors/accent1_2" csCatId="accent1"/>
      <dgm:spPr/>
      <dgm:t>
        <a:bodyPr/>
        <a:lstStyle/>
        <a:p>
          <a:endParaRPr lang="en-US"/>
        </a:p>
      </dgm:t>
    </dgm:pt>
    <dgm:pt modelId="{34832670-ECB4-4169-9AFE-21429A4D2EE5}">
      <dgm:prSet/>
      <dgm:spPr/>
      <dgm:t>
        <a:bodyPr/>
        <a:lstStyle/>
        <a:p>
          <a:r>
            <a:rPr lang="pl-PL"/>
            <a:t>Powtarzające się dręczenie fizyczne</a:t>
          </a:r>
          <a:endParaRPr lang="en-US"/>
        </a:p>
      </dgm:t>
    </dgm:pt>
    <dgm:pt modelId="{B8D96FC7-C8AA-4D31-B27B-70577357D868}" type="parTrans" cxnId="{1AA31654-009C-4566-8F41-D61366B619F2}">
      <dgm:prSet/>
      <dgm:spPr/>
      <dgm:t>
        <a:bodyPr/>
        <a:lstStyle/>
        <a:p>
          <a:endParaRPr lang="en-US"/>
        </a:p>
      </dgm:t>
    </dgm:pt>
    <dgm:pt modelId="{D18676AB-4550-4686-8BF1-B8A9656AF885}" type="sibTrans" cxnId="{1AA31654-009C-4566-8F41-D61366B619F2}">
      <dgm:prSet/>
      <dgm:spPr/>
      <dgm:t>
        <a:bodyPr/>
        <a:lstStyle/>
        <a:p>
          <a:endParaRPr lang="en-US"/>
        </a:p>
      </dgm:t>
    </dgm:pt>
    <dgm:pt modelId="{37A2AC65-BEA5-4CEA-AB3E-B6D99C5D36BB}">
      <dgm:prSet/>
      <dgm:spPr/>
      <dgm:t>
        <a:bodyPr/>
        <a:lstStyle/>
        <a:p>
          <a:r>
            <a:rPr lang="pl-PL"/>
            <a:t>Powtarzające się dręczenie psychiczne</a:t>
          </a:r>
          <a:endParaRPr lang="en-US"/>
        </a:p>
      </dgm:t>
    </dgm:pt>
    <dgm:pt modelId="{ED81014A-D973-4ABD-9DBF-742787FAB7B3}" type="parTrans" cxnId="{BA4C3A14-B391-41A0-B658-503CB8D8937D}">
      <dgm:prSet/>
      <dgm:spPr/>
      <dgm:t>
        <a:bodyPr/>
        <a:lstStyle/>
        <a:p>
          <a:endParaRPr lang="en-US"/>
        </a:p>
      </dgm:t>
    </dgm:pt>
    <dgm:pt modelId="{421C0DE4-5D1F-4613-93C0-7019C8FBBA5C}" type="sibTrans" cxnId="{BA4C3A14-B391-41A0-B658-503CB8D8937D}">
      <dgm:prSet/>
      <dgm:spPr/>
      <dgm:t>
        <a:bodyPr/>
        <a:lstStyle/>
        <a:p>
          <a:endParaRPr lang="en-US"/>
        </a:p>
      </dgm:t>
    </dgm:pt>
    <dgm:pt modelId="{9E43EF66-BBE1-42CB-B9B9-1A321162F794}">
      <dgm:prSet/>
      <dgm:spPr/>
      <dgm:t>
        <a:bodyPr/>
        <a:lstStyle/>
        <a:p>
          <a:r>
            <a:rPr lang="pl-PL"/>
            <a:t>Molestowanie seksualne</a:t>
          </a:r>
          <a:endParaRPr lang="en-US"/>
        </a:p>
      </dgm:t>
    </dgm:pt>
    <dgm:pt modelId="{558D961C-BD4A-4B23-8183-508779946C85}" type="parTrans" cxnId="{C1A356F2-D3D0-4830-B04A-B3CD70234C4F}">
      <dgm:prSet/>
      <dgm:spPr/>
      <dgm:t>
        <a:bodyPr/>
        <a:lstStyle/>
        <a:p>
          <a:endParaRPr lang="en-US"/>
        </a:p>
      </dgm:t>
    </dgm:pt>
    <dgm:pt modelId="{910D6003-7742-4E7D-9A1C-9C146E50E5D4}" type="sibTrans" cxnId="{C1A356F2-D3D0-4830-B04A-B3CD70234C4F}">
      <dgm:prSet/>
      <dgm:spPr/>
      <dgm:t>
        <a:bodyPr/>
        <a:lstStyle/>
        <a:p>
          <a:endParaRPr lang="en-US"/>
        </a:p>
      </dgm:t>
    </dgm:pt>
    <dgm:pt modelId="{84E76339-1807-4E07-9FD6-6D13C205BBA9}">
      <dgm:prSet/>
      <dgm:spPr/>
      <dgm:t>
        <a:bodyPr/>
        <a:lstStyle/>
        <a:p>
          <a:r>
            <a:rPr lang="pl-PL"/>
            <a:t>Obecność członka rodziny uzależnionego od alkoholu lub substancji psychoaktywnych</a:t>
          </a:r>
          <a:endParaRPr lang="en-US"/>
        </a:p>
      </dgm:t>
    </dgm:pt>
    <dgm:pt modelId="{9659615C-CFEE-44EC-90B8-FB7CE2E2D605}" type="parTrans" cxnId="{2E72D4B2-DF12-4092-8DF1-57AF2906EB13}">
      <dgm:prSet/>
      <dgm:spPr/>
      <dgm:t>
        <a:bodyPr/>
        <a:lstStyle/>
        <a:p>
          <a:endParaRPr lang="en-US"/>
        </a:p>
      </dgm:t>
    </dgm:pt>
    <dgm:pt modelId="{D815B1F3-D90B-4036-9980-E134AC98F261}" type="sibTrans" cxnId="{2E72D4B2-DF12-4092-8DF1-57AF2906EB13}">
      <dgm:prSet/>
      <dgm:spPr/>
      <dgm:t>
        <a:bodyPr/>
        <a:lstStyle/>
        <a:p>
          <a:endParaRPr lang="en-US"/>
        </a:p>
      </dgm:t>
    </dgm:pt>
    <dgm:pt modelId="{649681AC-F0CF-46DE-BB51-3929D43E63BF}">
      <dgm:prSet/>
      <dgm:spPr/>
      <dgm:t>
        <a:bodyPr/>
        <a:lstStyle/>
        <a:p>
          <a:r>
            <a:rPr lang="pl-PL"/>
            <a:t>Obecność członka rodziny oskarżonego o przestępstwo</a:t>
          </a:r>
          <a:endParaRPr lang="en-US"/>
        </a:p>
      </dgm:t>
    </dgm:pt>
    <dgm:pt modelId="{772873C4-74E9-4A31-8156-3BA4E2F02922}" type="parTrans" cxnId="{02D5F647-84DD-401C-BC1F-C3C57E964C80}">
      <dgm:prSet/>
      <dgm:spPr/>
      <dgm:t>
        <a:bodyPr/>
        <a:lstStyle/>
        <a:p>
          <a:endParaRPr lang="en-US"/>
        </a:p>
      </dgm:t>
    </dgm:pt>
    <dgm:pt modelId="{C9D3198C-6380-4E75-9180-1E4F02A8BB76}" type="sibTrans" cxnId="{02D5F647-84DD-401C-BC1F-C3C57E964C80}">
      <dgm:prSet/>
      <dgm:spPr/>
      <dgm:t>
        <a:bodyPr/>
        <a:lstStyle/>
        <a:p>
          <a:endParaRPr lang="en-US"/>
        </a:p>
      </dgm:t>
    </dgm:pt>
    <dgm:pt modelId="{94D70818-DCC8-4779-AD16-9E385CE328D3}">
      <dgm:prSet/>
      <dgm:spPr/>
      <dgm:t>
        <a:bodyPr/>
        <a:lstStyle/>
        <a:p>
          <a:r>
            <a:rPr lang="pl-PL"/>
            <a:t>Członek rodziny z silną depresją, jawną chorobą psychiczną, umieszczony w zakładzie zamkniętym lub z tendencjami samobójczymi</a:t>
          </a:r>
          <a:endParaRPr lang="en-US"/>
        </a:p>
      </dgm:t>
    </dgm:pt>
    <dgm:pt modelId="{FAA2E666-A7E6-4CF2-BEDD-F6033CB70109}" type="parTrans" cxnId="{75C755E6-024F-47DF-8074-4B87F11F16D7}">
      <dgm:prSet/>
      <dgm:spPr/>
      <dgm:t>
        <a:bodyPr/>
        <a:lstStyle/>
        <a:p>
          <a:endParaRPr lang="en-US"/>
        </a:p>
      </dgm:t>
    </dgm:pt>
    <dgm:pt modelId="{C5D1C1C7-ACDD-4150-8E4E-DC8FDCD733B1}" type="sibTrans" cxnId="{75C755E6-024F-47DF-8074-4B87F11F16D7}">
      <dgm:prSet/>
      <dgm:spPr/>
      <dgm:t>
        <a:bodyPr/>
        <a:lstStyle/>
        <a:p>
          <a:endParaRPr lang="en-US"/>
        </a:p>
      </dgm:t>
    </dgm:pt>
    <dgm:pt modelId="{7E733F7C-30EA-4A8E-BD03-83C3D0DFB5F4}">
      <dgm:prSet/>
      <dgm:spPr/>
      <dgm:t>
        <a:bodyPr/>
        <a:lstStyle/>
        <a:p>
          <a:r>
            <a:rPr lang="pl-PL"/>
            <a:t>Matka doświadczająca przemocy</a:t>
          </a:r>
          <a:endParaRPr lang="en-US"/>
        </a:p>
      </dgm:t>
    </dgm:pt>
    <dgm:pt modelId="{A820EE69-2835-4B7C-B66F-FC41FB347661}" type="parTrans" cxnId="{4FB2FCBC-431E-4DA8-8231-696ACCD7F661}">
      <dgm:prSet/>
      <dgm:spPr/>
      <dgm:t>
        <a:bodyPr/>
        <a:lstStyle/>
        <a:p>
          <a:endParaRPr lang="en-US"/>
        </a:p>
      </dgm:t>
    </dgm:pt>
    <dgm:pt modelId="{DD6ED088-86DD-45C4-A983-A8E12243E01C}" type="sibTrans" cxnId="{4FB2FCBC-431E-4DA8-8231-696ACCD7F661}">
      <dgm:prSet/>
      <dgm:spPr/>
      <dgm:t>
        <a:bodyPr/>
        <a:lstStyle/>
        <a:p>
          <a:endParaRPr lang="en-US"/>
        </a:p>
      </dgm:t>
    </dgm:pt>
    <dgm:pt modelId="{FA4B0A94-2047-4A9F-B490-9F805E516EC9}">
      <dgm:prSet/>
      <dgm:spPr/>
      <dgm:t>
        <a:bodyPr/>
        <a:lstStyle/>
        <a:p>
          <a:r>
            <a:rPr lang="pl-PL"/>
            <a:t>Obecność tylko jednego rodzica lub brak rodziców</a:t>
          </a:r>
          <a:endParaRPr lang="en-US"/>
        </a:p>
      </dgm:t>
    </dgm:pt>
    <dgm:pt modelId="{F05A77A4-CC6A-4D58-A3AB-1AEC59B7B6FA}" type="parTrans" cxnId="{8855A249-0910-42B1-AD26-1F116E9C6D26}">
      <dgm:prSet/>
      <dgm:spPr/>
      <dgm:t>
        <a:bodyPr/>
        <a:lstStyle/>
        <a:p>
          <a:endParaRPr lang="en-US"/>
        </a:p>
      </dgm:t>
    </dgm:pt>
    <dgm:pt modelId="{D271327C-BFB0-4798-928F-08DE089F4E66}" type="sibTrans" cxnId="{8855A249-0910-42B1-AD26-1F116E9C6D26}">
      <dgm:prSet/>
      <dgm:spPr/>
      <dgm:t>
        <a:bodyPr/>
        <a:lstStyle/>
        <a:p>
          <a:endParaRPr lang="en-US"/>
        </a:p>
      </dgm:t>
    </dgm:pt>
    <dgm:pt modelId="{9D2FC4B1-278B-4105-B1F4-279FDCB0A7E4}">
      <dgm:prSet/>
      <dgm:spPr/>
      <dgm:t>
        <a:bodyPr/>
        <a:lstStyle/>
        <a:p>
          <a:r>
            <a:rPr lang="pl-PL"/>
            <a:t>Zaniedbanie fizyczne</a:t>
          </a:r>
          <a:endParaRPr lang="en-US"/>
        </a:p>
      </dgm:t>
    </dgm:pt>
    <dgm:pt modelId="{5FC6647C-A41E-4EA6-BFD4-669FC21C846F}" type="parTrans" cxnId="{EC0088FF-686F-4E1E-8A06-156BBDD1B7B5}">
      <dgm:prSet/>
      <dgm:spPr/>
      <dgm:t>
        <a:bodyPr/>
        <a:lstStyle/>
        <a:p>
          <a:endParaRPr lang="en-US"/>
        </a:p>
      </dgm:t>
    </dgm:pt>
    <dgm:pt modelId="{ECDC3789-FCCA-41E7-B0F1-0AD61382DA8C}" type="sibTrans" cxnId="{EC0088FF-686F-4E1E-8A06-156BBDD1B7B5}">
      <dgm:prSet/>
      <dgm:spPr/>
      <dgm:t>
        <a:bodyPr/>
        <a:lstStyle/>
        <a:p>
          <a:endParaRPr lang="en-US"/>
        </a:p>
      </dgm:t>
    </dgm:pt>
    <dgm:pt modelId="{849BE00B-529C-4C8C-AD84-8867FFF0BC5F}">
      <dgm:prSet/>
      <dgm:spPr/>
      <dgm:t>
        <a:bodyPr/>
        <a:lstStyle/>
        <a:p>
          <a:r>
            <a:rPr lang="pl-PL"/>
            <a:t>Zaniedbanie emocjonalne</a:t>
          </a:r>
          <a:endParaRPr lang="en-US"/>
        </a:p>
      </dgm:t>
    </dgm:pt>
    <dgm:pt modelId="{EFF7A982-7409-4063-A1FA-ECE6B287DB45}" type="parTrans" cxnId="{E9BBCAA9-D21A-450E-B8E7-E8AE53D36AC0}">
      <dgm:prSet/>
      <dgm:spPr/>
      <dgm:t>
        <a:bodyPr/>
        <a:lstStyle/>
        <a:p>
          <a:endParaRPr lang="en-US"/>
        </a:p>
      </dgm:t>
    </dgm:pt>
    <dgm:pt modelId="{B68C7F22-67A0-4BA4-BF5E-6CEC6AD4BB26}" type="sibTrans" cxnId="{E9BBCAA9-D21A-450E-B8E7-E8AE53D36AC0}">
      <dgm:prSet/>
      <dgm:spPr/>
      <dgm:t>
        <a:bodyPr/>
        <a:lstStyle/>
        <a:p>
          <a:endParaRPr lang="en-US"/>
        </a:p>
      </dgm:t>
    </dgm:pt>
    <dgm:pt modelId="{C7C6D1C5-787C-4171-B3CF-DB3ECE4B93E4}" type="pres">
      <dgm:prSet presAssocID="{A40EC956-6201-427F-ACC1-7255F2567222}" presName="diagram" presStyleCnt="0">
        <dgm:presLayoutVars>
          <dgm:dir/>
          <dgm:resizeHandles val="exact"/>
        </dgm:presLayoutVars>
      </dgm:prSet>
      <dgm:spPr/>
    </dgm:pt>
    <dgm:pt modelId="{987199B2-4D7B-4318-9C08-6CA761018286}" type="pres">
      <dgm:prSet presAssocID="{34832670-ECB4-4169-9AFE-21429A4D2EE5}" presName="node" presStyleLbl="node1" presStyleIdx="0" presStyleCnt="10">
        <dgm:presLayoutVars>
          <dgm:bulletEnabled val="1"/>
        </dgm:presLayoutVars>
      </dgm:prSet>
      <dgm:spPr/>
    </dgm:pt>
    <dgm:pt modelId="{20589D17-2FAD-4E8F-9C80-21CA30D2A592}" type="pres">
      <dgm:prSet presAssocID="{D18676AB-4550-4686-8BF1-B8A9656AF885}" presName="sibTrans" presStyleCnt="0"/>
      <dgm:spPr/>
    </dgm:pt>
    <dgm:pt modelId="{EEBD570B-A0F7-4AEB-B091-BE9B9F2D5BF4}" type="pres">
      <dgm:prSet presAssocID="{37A2AC65-BEA5-4CEA-AB3E-B6D99C5D36BB}" presName="node" presStyleLbl="node1" presStyleIdx="1" presStyleCnt="10">
        <dgm:presLayoutVars>
          <dgm:bulletEnabled val="1"/>
        </dgm:presLayoutVars>
      </dgm:prSet>
      <dgm:spPr/>
    </dgm:pt>
    <dgm:pt modelId="{F9479E6E-5D9D-49C4-8D56-7E75B77800DA}" type="pres">
      <dgm:prSet presAssocID="{421C0DE4-5D1F-4613-93C0-7019C8FBBA5C}" presName="sibTrans" presStyleCnt="0"/>
      <dgm:spPr/>
    </dgm:pt>
    <dgm:pt modelId="{1049D140-BC74-4610-A9CD-65BCD873D477}" type="pres">
      <dgm:prSet presAssocID="{9E43EF66-BBE1-42CB-B9B9-1A321162F794}" presName="node" presStyleLbl="node1" presStyleIdx="2" presStyleCnt="10">
        <dgm:presLayoutVars>
          <dgm:bulletEnabled val="1"/>
        </dgm:presLayoutVars>
      </dgm:prSet>
      <dgm:spPr/>
    </dgm:pt>
    <dgm:pt modelId="{47266DA1-78FF-48BE-8E6D-E7EC41C84F21}" type="pres">
      <dgm:prSet presAssocID="{910D6003-7742-4E7D-9A1C-9C146E50E5D4}" presName="sibTrans" presStyleCnt="0"/>
      <dgm:spPr/>
    </dgm:pt>
    <dgm:pt modelId="{BC619A41-174B-4DA0-8630-CA6CC8373232}" type="pres">
      <dgm:prSet presAssocID="{84E76339-1807-4E07-9FD6-6D13C205BBA9}" presName="node" presStyleLbl="node1" presStyleIdx="3" presStyleCnt="10">
        <dgm:presLayoutVars>
          <dgm:bulletEnabled val="1"/>
        </dgm:presLayoutVars>
      </dgm:prSet>
      <dgm:spPr/>
    </dgm:pt>
    <dgm:pt modelId="{98BE2121-938C-4E1B-95D9-45F186FAD5DE}" type="pres">
      <dgm:prSet presAssocID="{D815B1F3-D90B-4036-9980-E134AC98F261}" presName="sibTrans" presStyleCnt="0"/>
      <dgm:spPr/>
    </dgm:pt>
    <dgm:pt modelId="{4E2BCCCB-E733-4FB0-9984-01F4E91CB3B0}" type="pres">
      <dgm:prSet presAssocID="{649681AC-F0CF-46DE-BB51-3929D43E63BF}" presName="node" presStyleLbl="node1" presStyleIdx="4" presStyleCnt="10">
        <dgm:presLayoutVars>
          <dgm:bulletEnabled val="1"/>
        </dgm:presLayoutVars>
      </dgm:prSet>
      <dgm:spPr/>
    </dgm:pt>
    <dgm:pt modelId="{ECC67436-DA99-44FA-BF24-194A64A01553}" type="pres">
      <dgm:prSet presAssocID="{C9D3198C-6380-4E75-9180-1E4F02A8BB76}" presName="sibTrans" presStyleCnt="0"/>
      <dgm:spPr/>
    </dgm:pt>
    <dgm:pt modelId="{5F813E98-8A4D-4987-AE60-60FA0E65C828}" type="pres">
      <dgm:prSet presAssocID="{94D70818-DCC8-4779-AD16-9E385CE328D3}" presName="node" presStyleLbl="node1" presStyleIdx="5" presStyleCnt="10">
        <dgm:presLayoutVars>
          <dgm:bulletEnabled val="1"/>
        </dgm:presLayoutVars>
      </dgm:prSet>
      <dgm:spPr/>
    </dgm:pt>
    <dgm:pt modelId="{A4C4C314-14C4-44FD-9B38-29F1DD9A026E}" type="pres">
      <dgm:prSet presAssocID="{C5D1C1C7-ACDD-4150-8E4E-DC8FDCD733B1}" presName="sibTrans" presStyleCnt="0"/>
      <dgm:spPr/>
    </dgm:pt>
    <dgm:pt modelId="{841083C7-468E-4A64-AB7E-B61A45C4D38C}" type="pres">
      <dgm:prSet presAssocID="{7E733F7C-30EA-4A8E-BD03-83C3D0DFB5F4}" presName="node" presStyleLbl="node1" presStyleIdx="6" presStyleCnt="10">
        <dgm:presLayoutVars>
          <dgm:bulletEnabled val="1"/>
        </dgm:presLayoutVars>
      </dgm:prSet>
      <dgm:spPr/>
    </dgm:pt>
    <dgm:pt modelId="{84712B7F-DF82-49B1-83CA-DB16FC265AEA}" type="pres">
      <dgm:prSet presAssocID="{DD6ED088-86DD-45C4-A983-A8E12243E01C}" presName="sibTrans" presStyleCnt="0"/>
      <dgm:spPr/>
    </dgm:pt>
    <dgm:pt modelId="{28D10EC7-4719-46A0-B49F-7FC3B2B86816}" type="pres">
      <dgm:prSet presAssocID="{FA4B0A94-2047-4A9F-B490-9F805E516EC9}" presName="node" presStyleLbl="node1" presStyleIdx="7" presStyleCnt="10">
        <dgm:presLayoutVars>
          <dgm:bulletEnabled val="1"/>
        </dgm:presLayoutVars>
      </dgm:prSet>
      <dgm:spPr/>
    </dgm:pt>
    <dgm:pt modelId="{136937D1-569E-4602-8F7C-766C27DF537A}" type="pres">
      <dgm:prSet presAssocID="{D271327C-BFB0-4798-928F-08DE089F4E66}" presName="sibTrans" presStyleCnt="0"/>
      <dgm:spPr/>
    </dgm:pt>
    <dgm:pt modelId="{7806B51C-6D3A-4CFC-B44A-A126E4D0CBC8}" type="pres">
      <dgm:prSet presAssocID="{9D2FC4B1-278B-4105-B1F4-279FDCB0A7E4}" presName="node" presStyleLbl="node1" presStyleIdx="8" presStyleCnt="10">
        <dgm:presLayoutVars>
          <dgm:bulletEnabled val="1"/>
        </dgm:presLayoutVars>
      </dgm:prSet>
      <dgm:spPr/>
    </dgm:pt>
    <dgm:pt modelId="{4B76557A-785E-40A9-88C6-D1D97976AD6B}" type="pres">
      <dgm:prSet presAssocID="{ECDC3789-FCCA-41E7-B0F1-0AD61382DA8C}" presName="sibTrans" presStyleCnt="0"/>
      <dgm:spPr/>
    </dgm:pt>
    <dgm:pt modelId="{92FB2478-9C40-4ECB-9155-A65524D56D9B}" type="pres">
      <dgm:prSet presAssocID="{849BE00B-529C-4C8C-AD84-8867FFF0BC5F}" presName="node" presStyleLbl="node1" presStyleIdx="9" presStyleCnt="10">
        <dgm:presLayoutVars>
          <dgm:bulletEnabled val="1"/>
        </dgm:presLayoutVars>
      </dgm:prSet>
      <dgm:spPr/>
    </dgm:pt>
  </dgm:ptLst>
  <dgm:cxnLst>
    <dgm:cxn modelId="{BA4C3A14-B391-41A0-B658-503CB8D8937D}" srcId="{A40EC956-6201-427F-ACC1-7255F2567222}" destId="{37A2AC65-BEA5-4CEA-AB3E-B6D99C5D36BB}" srcOrd="1" destOrd="0" parTransId="{ED81014A-D973-4ABD-9DBF-742787FAB7B3}" sibTransId="{421C0DE4-5D1F-4613-93C0-7019C8FBBA5C}"/>
    <dgm:cxn modelId="{67232D1E-A627-45E2-A1B8-AFA780FCFAD4}" type="presOf" srcId="{94D70818-DCC8-4779-AD16-9E385CE328D3}" destId="{5F813E98-8A4D-4987-AE60-60FA0E65C828}" srcOrd="0" destOrd="0" presId="urn:microsoft.com/office/officeart/2005/8/layout/default"/>
    <dgm:cxn modelId="{18A7A92C-E420-4819-A7B2-F2BA085A6623}" type="presOf" srcId="{9D2FC4B1-278B-4105-B1F4-279FDCB0A7E4}" destId="{7806B51C-6D3A-4CFC-B44A-A126E4D0CBC8}" srcOrd="0" destOrd="0" presId="urn:microsoft.com/office/officeart/2005/8/layout/default"/>
    <dgm:cxn modelId="{02D5F647-84DD-401C-BC1F-C3C57E964C80}" srcId="{A40EC956-6201-427F-ACC1-7255F2567222}" destId="{649681AC-F0CF-46DE-BB51-3929D43E63BF}" srcOrd="4" destOrd="0" parTransId="{772873C4-74E9-4A31-8156-3BA4E2F02922}" sibTransId="{C9D3198C-6380-4E75-9180-1E4F02A8BB76}"/>
    <dgm:cxn modelId="{8855A249-0910-42B1-AD26-1F116E9C6D26}" srcId="{A40EC956-6201-427F-ACC1-7255F2567222}" destId="{FA4B0A94-2047-4A9F-B490-9F805E516EC9}" srcOrd="7" destOrd="0" parTransId="{F05A77A4-CC6A-4D58-A3AB-1AEC59B7B6FA}" sibTransId="{D271327C-BFB0-4798-928F-08DE089F4E66}"/>
    <dgm:cxn modelId="{697E236D-2005-4AE7-AB56-066F0220404D}" type="presOf" srcId="{9E43EF66-BBE1-42CB-B9B9-1A321162F794}" destId="{1049D140-BC74-4610-A9CD-65BCD873D477}" srcOrd="0" destOrd="0" presId="urn:microsoft.com/office/officeart/2005/8/layout/default"/>
    <dgm:cxn modelId="{1AA31654-009C-4566-8F41-D61366B619F2}" srcId="{A40EC956-6201-427F-ACC1-7255F2567222}" destId="{34832670-ECB4-4169-9AFE-21429A4D2EE5}" srcOrd="0" destOrd="0" parTransId="{B8D96FC7-C8AA-4D31-B27B-70577357D868}" sibTransId="{D18676AB-4550-4686-8BF1-B8A9656AF885}"/>
    <dgm:cxn modelId="{AE1EC779-EEA0-46F2-91E2-EFD3BB6A1662}" type="presOf" srcId="{37A2AC65-BEA5-4CEA-AB3E-B6D99C5D36BB}" destId="{EEBD570B-A0F7-4AEB-B091-BE9B9F2D5BF4}" srcOrd="0" destOrd="0" presId="urn:microsoft.com/office/officeart/2005/8/layout/default"/>
    <dgm:cxn modelId="{E9BBCAA9-D21A-450E-B8E7-E8AE53D36AC0}" srcId="{A40EC956-6201-427F-ACC1-7255F2567222}" destId="{849BE00B-529C-4C8C-AD84-8867FFF0BC5F}" srcOrd="9" destOrd="0" parTransId="{EFF7A982-7409-4063-A1FA-ECE6B287DB45}" sibTransId="{B68C7F22-67A0-4BA4-BF5E-6CEC6AD4BB26}"/>
    <dgm:cxn modelId="{2E72D4B2-DF12-4092-8DF1-57AF2906EB13}" srcId="{A40EC956-6201-427F-ACC1-7255F2567222}" destId="{84E76339-1807-4E07-9FD6-6D13C205BBA9}" srcOrd="3" destOrd="0" parTransId="{9659615C-CFEE-44EC-90B8-FB7CE2E2D605}" sibTransId="{D815B1F3-D90B-4036-9980-E134AC98F261}"/>
    <dgm:cxn modelId="{4FB2FCBC-431E-4DA8-8231-696ACCD7F661}" srcId="{A40EC956-6201-427F-ACC1-7255F2567222}" destId="{7E733F7C-30EA-4A8E-BD03-83C3D0DFB5F4}" srcOrd="6" destOrd="0" parTransId="{A820EE69-2835-4B7C-B66F-FC41FB347661}" sibTransId="{DD6ED088-86DD-45C4-A983-A8E12243E01C}"/>
    <dgm:cxn modelId="{0403F7C6-9690-45F7-9889-A75A47C3051D}" type="presOf" srcId="{849BE00B-529C-4C8C-AD84-8867FFF0BC5F}" destId="{92FB2478-9C40-4ECB-9155-A65524D56D9B}" srcOrd="0" destOrd="0" presId="urn:microsoft.com/office/officeart/2005/8/layout/default"/>
    <dgm:cxn modelId="{A7F159C9-EC9C-4159-AC4D-798AA649D20E}" type="presOf" srcId="{7E733F7C-30EA-4A8E-BD03-83C3D0DFB5F4}" destId="{841083C7-468E-4A64-AB7E-B61A45C4D38C}" srcOrd="0" destOrd="0" presId="urn:microsoft.com/office/officeart/2005/8/layout/default"/>
    <dgm:cxn modelId="{F790BBD9-4120-4A2C-80B1-3E64E326C7BB}" type="presOf" srcId="{A40EC956-6201-427F-ACC1-7255F2567222}" destId="{C7C6D1C5-787C-4171-B3CF-DB3ECE4B93E4}" srcOrd="0" destOrd="0" presId="urn:microsoft.com/office/officeart/2005/8/layout/default"/>
    <dgm:cxn modelId="{1FC173E3-C45B-4184-8E4E-263752EA424E}" type="presOf" srcId="{649681AC-F0CF-46DE-BB51-3929D43E63BF}" destId="{4E2BCCCB-E733-4FB0-9984-01F4E91CB3B0}" srcOrd="0" destOrd="0" presId="urn:microsoft.com/office/officeart/2005/8/layout/default"/>
    <dgm:cxn modelId="{830672E6-ADB5-4B2E-B93D-062CA198D68B}" type="presOf" srcId="{FA4B0A94-2047-4A9F-B490-9F805E516EC9}" destId="{28D10EC7-4719-46A0-B49F-7FC3B2B86816}" srcOrd="0" destOrd="0" presId="urn:microsoft.com/office/officeart/2005/8/layout/default"/>
    <dgm:cxn modelId="{75C755E6-024F-47DF-8074-4B87F11F16D7}" srcId="{A40EC956-6201-427F-ACC1-7255F2567222}" destId="{94D70818-DCC8-4779-AD16-9E385CE328D3}" srcOrd="5" destOrd="0" parTransId="{FAA2E666-A7E6-4CF2-BEDD-F6033CB70109}" sibTransId="{C5D1C1C7-ACDD-4150-8E4E-DC8FDCD733B1}"/>
    <dgm:cxn modelId="{295FD4EC-F76B-40FC-81DF-C6FB1EDEFC32}" type="presOf" srcId="{84E76339-1807-4E07-9FD6-6D13C205BBA9}" destId="{BC619A41-174B-4DA0-8630-CA6CC8373232}" srcOrd="0" destOrd="0" presId="urn:microsoft.com/office/officeart/2005/8/layout/default"/>
    <dgm:cxn modelId="{4ACDAEEF-41CE-45A3-BBD4-C217870D5442}" type="presOf" srcId="{34832670-ECB4-4169-9AFE-21429A4D2EE5}" destId="{987199B2-4D7B-4318-9C08-6CA761018286}" srcOrd="0" destOrd="0" presId="urn:microsoft.com/office/officeart/2005/8/layout/default"/>
    <dgm:cxn modelId="{C1A356F2-D3D0-4830-B04A-B3CD70234C4F}" srcId="{A40EC956-6201-427F-ACC1-7255F2567222}" destId="{9E43EF66-BBE1-42CB-B9B9-1A321162F794}" srcOrd="2" destOrd="0" parTransId="{558D961C-BD4A-4B23-8183-508779946C85}" sibTransId="{910D6003-7742-4E7D-9A1C-9C146E50E5D4}"/>
    <dgm:cxn modelId="{EC0088FF-686F-4E1E-8A06-156BBDD1B7B5}" srcId="{A40EC956-6201-427F-ACC1-7255F2567222}" destId="{9D2FC4B1-278B-4105-B1F4-279FDCB0A7E4}" srcOrd="8" destOrd="0" parTransId="{5FC6647C-A41E-4EA6-BFD4-669FC21C846F}" sibTransId="{ECDC3789-FCCA-41E7-B0F1-0AD61382DA8C}"/>
    <dgm:cxn modelId="{74B23586-C24C-4D66-AEF1-889CB07986EB}" type="presParOf" srcId="{C7C6D1C5-787C-4171-B3CF-DB3ECE4B93E4}" destId="{987199B2-4D7B-4318-9C08-6CA761018286}" srcOrd="0" destOrd="0" presId="urn:microsoft.com/office/officeart/2005/8/layout/default"/>
    <dgm:cxn modelId="{DF2BF695-B3DD-4977-8379-09A49168F561}" type="presParOf" srcId="{C7C6D1C5-787C-4171-B3CF-DB3ECE4B93E4}" destId="{20589D17-2FAD-4E8F-9C80-21CA30D2A592}" srcOrd="1" destOrd="0" presId="urn:microsoft.com/office/officeart/2005/8/layout/default"/>
    <dgm:cxn modelId="{EAE4817E-BC2E-4059-B306-56B7D2CDBBC7}" type="presParOf" srcId="{C7C6D1C5-787C-4171-B3CF-DB3ECE4B93E4}" destId="{EEBD570B-A0F7-4AEB-B091-BE9B9F2D5BF4}" srcOrd="2" destOrd="0" presId="urn:microsoft.com/office/officeart/2005/8/layout/default"/>
    <dgm:cxn modelId="{680A9204-B33D-400E-85E4-0A375625214A}" type="presParOf" srcId="{C7C6D1C5-787C-4171-B3CF-DB3ECE4B93E4}" destId="{F9479E6E-5D9D-49C4-8D56-7E75B77800DA}" srcOrd="3" destOrd="0" presId="urn:microsoft.com/office/officeart/2005/8/layout/default"/>
    <dgm:cxn modelId="{09B44EF4-A69F-4521-A437-257AEB97E0F9}" type="presParOf" srcId="{C7C6D1C5-787C-4171-B3CF-DB3ECE4B93E4}" destId="{1049D140-BC74-4610-A9CD-65BCD873D477}" srcOrd="4" destOrd="0" presId="urn:microsoft.com/office/officeart/2005/8/layout/default"/>
    <dgm:cxn modelId="{B7618372-D04A-4691-896A-5CDE61789E09}" type="presParOf" srcId="{C7C6D1C5-787C-4171-B3CF-DB3ECE4B93E4}" destId="{47266DA1-78FF-48BE-8E6D-E7EC41C84F21}" srcOrd="5" destOrd="0" presId="urn:microsoft.com/office/officeart/2005/8/layout/default"/>
    <dgm:cxn modelId="{7EF083A5-9165-4341-A91E-8CFC70E965BB}" type="presParOf" srcId="{C7C6D1C5-787C-4171-B3CF-DB3ECE4B93E4}" destId="{BC619A41-174B-4DA0-8630-CA6CC8373232}" srcOrd="6" destOrd="0" presId="urn:microsoft.com/office/officeart/2005/8/layout/default"/>
    <dgm:cxn modelId="{1E95F50D-1FE2-4585-866B-D13906208DA4}" type="presParOf" srcId="{C7C6D1C5-787C-4171-B3CF-DB3ECE4B93E4}" destId="{98BE2121-938C-4E1B-95D9-45F186FAD5DE}" srcOrd="7" destOrd="0" presId="urn:microsoft.com/office/officeart/2005/8/layout/default"/>
    <dgm:cxn modelId="{10A5D0F1-9FAD-4FC2-BFAF-F6C4219B73FB}" type="presParOf" srcId="{C7C6D1C5-787C-4171-B3CF-DB3ECE4B93E4}" destId="{4E2BCCCB-E733-4FB0-9984-01F4E91CB3B0}" srcOrd="8" destOrd="0" presId="urn:microsoft.com/office/officeart/2005/8/layout/default"/>
    <dgm:cxn modelId="{6BD32E67-DBDA-4718-98D3-F33F1443A857}" type="presParOf" srcId="{C7C6D1C5-787C-4171-B3CF-DB3ECE4B93E4}" destId="{ECC67436-DA99-44FA-BF24-194A64A01553}" srcOrd="9" destOrd="0" presId="urn:microsoft.com/office/officeart/2005/8/layout/default"/>
    <dgm:cxn modelId="{1B1582FC-D953-4A77-A237-B378EFB4CF70}" type="presParOf" srcId="{C7C6D1C5-787C-4171-B3CF-DB3ECE4B93E4}" destId="{5F813E98-8A4D-4987-AE60-60FA0E65C828}" srcOrd="10" destOrd="0" presId="urn:microsoft.com/office/officeart/2005/8/layout/default"/>
    <dgm:cxn modelId="{2B7115E3-A540-46C3-95B9-8F8A9F6BBCE0}" type="presParOf" srcId="{C7C6D1C5-787C-4171-B3CF-DB3ECE4B93E4}" destId="{A4C4C314-14C4-44FD-9B38-29F1DD9A026E}" srcOrd="11" destOrd="0" presId="urn:microsoft.com/office/officeart/2005/8/layout/default"/>
    <dgm:cxn modelId="{708D8DF4-7A63-41DA-9BD8-5EBA03B62B71}" type="presParOf" srcId="{C7C6D1C5-787C-4171-B3CF-DB3ECE4B93E4}" destId="{841083C7-468E-4A64-AB7E-B61A45C4D38C}" srcOrd="12" destOrd="0" presId="urn:microsoft.com/office/officeart/2005/8/layout/default"/>
    <dgm:cxn modelId="{8A425FEA-3E09-481E-8882-73A274AFD1E8}" type="presParOf" srcId="{C7C6D1C5-787C-4171-B3CF-DB3ECE4B93E4}" destId="{84712B7F-DF82-49B1-83CA-DB16FC265AEA}" srcOrd="13" destOrd="0" presId="urn:microsoft.com/office/officeart/2005/8/layout/default"/>
    <dgm:cxn modelId="{729124B4-4353-4487-B91A-9024EE448AE3}" type="presParOf" srcId="{C7C6D1C5-787C-4171-B3CF-DB3ECE4B93E4}" destId="{28D10EC7-4719-46A0-B49F-7FC3B2B86816}" srcOrd="14" destOrd="0" presId="urn:microsoft.com/office/officeart/2005/8/layout/default"/>
    <dgm:cxn modelId="{4F7CE581-9B36-471E-A713-3B19BE09DD15}" type="presParOf" srcId="{C7C6D1C5-787C-4171-B3CF-DB3ECE4B93E4}" destId="{136937D1-569E-4602-8F7C-766C27DF537A}" srcOrd="15" destOrd="0" presId="urn:microsoft.com/office/officeart/2005/8/layout/default"/>
    <dgm:cxn modelId="{944B5519-84B5-4B48-A420-97A4E26A6A1F}" type="presParOf" srcId="{C7C6D1C5-787C-4171-B3CF-DB3ECE4B93E4}" destId="{7806B51C-6D3A-4CFC-B44A-A126E4D0CBC8}" srcOrd="16" destOrd="0" presId="urn:microsoft.com/office/officeart/2005/8/layout/default"/>
    <dgm:cxn modelId="{015EBE32-14F5-4EF0-84E6-0FAE7A4CEF6B}" type="presParOf" srcId="{C7C6D1C5-787C-4171-B3CF-DB3ECE4B93E4}" destId="{4B76557A-785E-40A9-88C6-D1D97976AD6B}" srcOrd="17" destOrd="0" presId="urn:microsoft.com/office/officeart/2005/8/layout/default"/>
    <dgm:cxn modelId="{5EC3AE3D-0F5E-4EE5-BA15-B12282744199}" type="presParOf" srcId="{C7C6D1C5-787C-4171-B3CF-DB3ECE4B93E4}" destId="{92FB2478-9C40-4ECB-9155-A65524D56D9B}"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6A28C72-E712-4F75-8D2D-0611E63CB17A}"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6D4CDD08-8BB8-42FB-9233-DF5FB1A01830}">
      <dgm:prSet custT="1"/>
      <dgm:spPr/>
      <dgm:t>
        <a:bodyPr/>
        <a:lstStyle/>
        <a:p>
          <a:r>
            <a:rPr lang="pl-PL" sz="1400" b="1" baseline="0" dirty="0"/>
            <a:t>Lider dominacji </a:t>
          </a:r>
          <a:r>
            <a:rPr lang="pl-PL" sz="1200" baseline="0" dirty="0"/>
            <a:t>– stara się przejąć przewodzenie w grupie, ustalić normy i zasady, określić cele; wprowadza porządek w niejasnej strukturze,</a:t>
          </a:r>
          <a:endParaRPr lang="en-US" sz="1200" dirty="0"/>
        </a:p>
      </dgm:t>
    </dgm:pt>
    <dgm:pt modelId="{A6434FB5-4033-4B1F-B236-6016ADFFC06D}" type="parTrans" cxnId="{C006D113-4392-43F4-98B6-8277A0E97750}">
      <dgm:prSet/>
      <dgm:spPr/>
      <dgm:t>
        <a:bodyPr/>
        <a:lstStyle/>
        <a:p>
          <a:endParaRPr lang="en-US"/>
        </a:p>
      </dgm:t>
    </dgm:pt>
    <dgm:pt modelId="{E9F3ADBE-6B21-44E1-9447-1ABE0C961EA8}" type="sibTrans" cxnId="{C006D113-4392-43F4-98B6-8277A0E97750}">
      <dgm:prSet/>
      <dgm:spPr/>
      <dgm:t>
        <a:bodyPr/>
        <a:lstStyle/>
        <a:p>
          <a:endParaRPr lang="en-US"/>
        </a:p>
      </dgm:t>
    </dgm:pt>
    <dgm:pt modelId="{DBB3CD1A-7C75-4725-AE56-2A580EE60860}">
      <dgm:prSet custT="1"/>
      <dgm:spPr/>
      <dgm:t>
        <a:bodyPr/>
        <a:lstStyle/>
        <a:p>
          <a:r>
            <a:rPr lang="pl-PL" sz="1400" b="1" baseline="0" dirty="0"/>
            <a:t>Lider sympatii </a:t>
          </a:r>
          <a:r>
            <a:rPr lang="pl-PL" sz="1200" baseline="0" dirty="0"/>
            <a:t>– dba o dobrą i przyjazną atmosferę w grupie, udziela wsparcia, troszczy się o innych, ochrania przed krzywdzeniem, agresją; może </a:t>
          </a:r>
          <a:r>
            <a:rPr lang="pl-PL" sz="1200" baseline="0" dirty="0" err="1"/>
            <a:t>mied</a:t>
          </a:r>
          <a:r>
            <a:rPr lang="pl-PL" sz="1200" baseline="0" dirty="0"/>
            <a:t> tendencję do blokowania negatywnych odczuć i niezadowolenia,</a:t>
          </a:r>
          <a:endParaRPr lang="en-US" sz="1200" dirty="0"/>
        </a:p>
      </dgm:t>
    </dgm:pt>
    <dgm:pt modelId="{168CF0DD-BEC0-4885-9177-21C9154803F4}" type="parTrans" cxnId="{B58890E2-46B3-4283-BB12-7934EB1DDC63}">
      <dgm:prSet/>
      <dgm:spPr/>
      <dgm:t>
        <a:bodyPr/>
        <a:lstStyle/>
        <a:p>
          <a:endParaRPr lang="en-US"/>
        </a:p>
      </dgm:t>
    </dgm:pt>
    <dgm:pt modelId="{AA97D7CC-518A-4F84-ACCB-12DD77A281B9}" type="sibTrans" cxnId="{B58890E2-46B3-4283-BB12-7934EB1DDC63}">
      <dgm:prSet/>
      <dgm:spPr/>
      <dgm:t>
        <a:bodyPr/>
        <a:lstStyle/>
        <a:p>
          <a:endParaRPr lang="en-US"/>
        </a:p>
      </dgm:t>
    </dgm:pt>
    <dgm:pt modelId="{B8B82A71-94FB-4149-A742-9253FA8F2F45}">
      <dgm:prSet custT="1"/>
      <dgm:spPr/>
      <dgm:t>
        <a:bodyPr/>
        <a:lstStyle/>
        <a:p>
          <a:r>
            <a:rPr lang="pl-PL" sz="1400" b="1" baseline="0" dirty="0"/>
            <a:t>Błazen grupowy </a:t>
          </a:r>
          <a:r>
            <a:rPr lang="pl-PL" sz="1200" baseline="0" dirty="0"/>
            <a:t>– zadaniem tej osoby jest rozładowywanie pojawiającego się napięcia w grupie poprzez humor, żartowanie, rozśmieszanie często używając do tego siebie samego; jego rolą jest nie dopuszczać do napięcia w grupie i odczuwania frustracji przez poszczególne osoby,</a:t>
          </a:r>
          <a:endParaRPr lang="en-US" sz="1200" dirty="0"/>
        </a:p>
      </dgm:t>
    </dgm:pt>
    <dgm:pt modelId="{0C81FE57-9663-437E-9556-8BAEE6B09462}" type="parTrans" cxnId="{F6B27DCF-DC5C-45EC-9644-135822327E38}">
      <dgm:prSet/>
      <dgm:spPr/>
      <dgm:t>
        <a:bodyPr/>
        <a:lstStyle/>
        <a:p>
          <a:endParaRPr lang="en-US"/>
        </a:p>
      </dgm:t>
    </dgm:pt>
    <dgm:pt modelId="{97DC95D7-020F-496D-AD55-8568DDB92004}" type="sibTrans" cxnId="{F6B27DCF-DC5C-45EC-9644-135822327E38}">
      <dgm:prSet/>
      <dgm:spPr/>
      <dgm:t>
        <a:bodyPr/>
        <a:lstStyle/>
        <a:p>
          <a:endParaRPr lang="en-US"/>
        </a:p>
      </dgm:t>
    </dgm:pt>
    <dgm:pt modelId="{C8559134-0FA6-44D2-B902-52CB0CE4B08B}">
      <dgm:prSet custT="1"/>
      <dgm:spPr/>
      <dgm:t>
        <a:bodyPr/>
        <a:lstStyle/>
        <a:p>
          <a:r>
            <a:rPr lang="pl-PL" sz="1400" b="1" baseline="0" dirty="0"/>
            <a:t>Kozioł ofiarny </a:t>
          </a:r>
          <a:r>
            <a:rPr lang="pl-PL" sz="1300" baseline="0" dirty="0"/>
            <a:t>– jest z kolei osobą która jest jakby piorunochronem grupy – kanalizuje pojawiające się napięcie, frustracje, złość, niezadowolenie i agresję; jest obiektem żartów, kpin, złości, agresji i ataków,</a:t>
          </a:r>
          <a:endParaRPr lang="en-US" sz="1300" dirty="0"/>
        </a:p>
      </dgm:t>
    </dgm:pt>
    <dgm:pt modelId="{4EC4E1A1-5AC7-44BD-80A8-215C8BB0DA79}" type="parTrans" cxnId="{935CFA96-FFE7-46E2-BE2E-BBF94F04D3E5}">
      <dgm:prSet/>
      <dgm:spPr/>
      <dgm:t>
        <a:bodyPr/>
        <a:lstStyle/>
        <a:p>
          <a:endParaRPr lang="en-US"/>
        </a:p>
      </dgm:t>
    </dgm:pt>
    <dgm:pt modelId="{6DA5A697-D9DF-4C35-9979-B409E7DA6311}" type="sibTrans" cxnId="{935CFA96-FFE7-46E2-BE2E-BBF94F04D3E5}">
      <dgm:prSet/>
      <dgm:spPr/>
      <dgm:t>
        <a:bodyPr/>
        <a:lstStyle/>
        <a:p>
          <a:endParaRPr lang="en-US"/>
        </a:p>
      </dgm:t>
    </dgm:pt>
    <dgm:pt modelId="{342550F1-BD2F-457D-A3DF-BABA1F819A78}">
      <dgm:prSet custT="1"/>
      <dgm:spPr/>
      <dgm:t>
        <a:bodyPr/>
        <a:lstStyle/>
        <a:p>
          <a:r>
            <a:rPr lang="pl-PL" sz="1400" b="1" baseline="0" dirty="0"/>
            <a:t>Outsider</a:t>
          </a:r>
          <a:r>
            <a:rPr lang="pl-PL" sz="1300" baseline="0" dirty="0"/>
            <a:t> – to osoba będąca na uboczu, zwykle budząca niepokój grupy; grupa ją odrzuca i utrzymuje w miejscu alienacji; taką rolę może podjąć jedynie osoba która ma takie właśnie tendencje – do wycofywania, się i prezentowania odmienności</a:t>
          </a:r>
          <a:endParaRPr lang="en-US" sz="1300" dirty="0"/>
        </a:p>
      </dgm:t>
    </dgm:pt>
    <dgm:pt modelId="{D17AB1B7-5DA9-4CD9-B8A1-3EFD5B05991B}" type="parTrans" cxnId="{711C46A2-28E0-4AB3-9C51-B507B84BEAF0}">
      <dgm:prSet/>
      <dgm:spPr/>
      <dgm:t>
        <a:bodyPr/>
        <a:lstStyle/>
        <a:p>
          <a:endParaRPr lang="en-US"/>
        </a:p>
      </dgm:t>
    </dgm:pt>
    <dgm:pt modelId="{60546DE3-536E-4687-A80A-DB5C5CBEDBE0}" type="sibTrans" cxnId="{711C46A2-28E0-4AB3-9C51-B507B84BEAF0}">
      <dgm:prSet/>
      <dgm:spPr/>
      <dgm:t>
        <a:bodyPr/>
        <a:lstStyle/>
        <a:p>
          <a:endParaRPr lang="en-US"/>
        </a:p>
      </dgm:t>
    </dgm:pt>
    <dgm:pt modelId="{F7ADCD12-D1F6-48C0-AE4D-046CFACBA542}">
      <dgm:prSet custT="1"/>
      <dgm:spPr/>
      <dgm:t>
        <a:bodyPr/>
        <a:lstStyle/>
        <a:p>
          <a:r>
            <a:rPr lang="pl-PL" sz="1400" b="1" baseline="0" dirty="0"/>
            <a:t>Dobry uczeń </a:t>
          </a:r>
          <a:r>
            <a:rPr lang="pl-PL" sz="1300" baseline="0" dirty="0"/>
            <a:t>– ta rola istnieje w relacji do osoby prowadzącej zajęcia; osoba taka podporządkowuje się zaleceniom, wykonuje posłusznie wszystkie polecenia i zadania; jest gotowa utracić dobre relacje z innymi uczestnikami grupy na rzecz akceptacji osoby prowadzącej zajęcia.</a:t>
          </a:r>
          <a:endParaRPr lang="en-US" sz="1300" dirty="0"/>
        </a:p>
      </dgm:t>
    </dgm:pt>
    <dgm:pt modelId="{49270D54-AEF0-4618-ABBA-49302F29EE66}" type="parTrans" cxnId="{55128B3E-CF95-4114-B63E-5CE620BEB0C9}">
      <dgm:prSet/>
      <dgm:spPr/>
      <dgm:t>
        <a:bodyPr/>
        <a:lstStyle/>
        <a:p>
          <a:endParaRPr lang="en-US"/>
        </a:p>
      </dgm:t>
    </dgm:pt>
    <dgm:pt modelId="{CAFF3A67-864C-4046-8690-BC6CE8EA51D3}" type="sibTrans" cxnId="{55128B3E-CF95-4114-B63E-5CE620BEB0C9}">
      <dgm:prSet/>
      <dgm:spPr/>
      <dgm:t>
        <a:bodyPr/>
        <a:lstStyle/>
        <a:p>
          <a:endParaRPr lang="en-US"/>
        </a:p>
      </dgm:t>
    </dgm:pt>
    <dgm:pt modelId="{A62C23C9-E748-409D-BA65-BA6AE9B113B7}" type="pres">
      <dgm:prSet presAssocID="{F6A28C72-E712-4F75-8D2D-0611E63CB17A}" presName="linear" presStyleCnt="0">
        <dgm:presLayoutVars>
          <dgm:animLvl val="lvl"/>
          <dgm:resizeHandles val="exact"/>
        </dgm:presLayoutVars>
      </dgm:prSet>
      <dgm:spPr/>
    </dgm:pt>
    <dgm:pt modelId="{E98B38F5-7DD5-49A0-A442-52E8FFD47053}" type="pres">
      <dgm:prSet presAssocID="{6D4CDD08-8BB8-42FB-9233-DF5FB1A01830}" presName="parentText" presStyleLbl="node1" presStyleIdx="0" presStyleCnt="6">
        <dgm:presLayoutVars>
          <dgm:chMax val="0"/>
          <dgm:bulletEnabled val="1"/>
        </dgm:presLayoutVars>
      </dgm:prSet>
      <dgm:spPr/>
    </dgm:pt>
    <dgm:pt modelId="{49D57284-1499-437D-B349-8B2F02C4C6E7}" type="pres">
      <dgm:prSet presAssocID="{E9F3ADBE-6B21-44E1-9447-1ABE0C961EA8}" presName="spacer" presStyleCnt="0"/>
      <dgm:spPr/>
    </dgm:pt>
    <dgm:pt modelId="{3C06B3D5-AAAD-4DF2-9C98-E2F23036E4D5}" type="pres">
      <dgm:prSet presAssocID="{DBB3CD1A-7C75-4725-AE56-2A580EE60860}" presName="parentText" presStyleLbl="node1" presStyleIdx="1" presStyleCnt="6">
        <dgm:presLayoutVars>
          <dgm:chMax val="0"/>
          <dgm:bulletEnabled val="1"/>
        </dgm:presLayoutVars>
      </dgm:prSet>
      <dgm:spPr/>
    </dgm:pt>
    <dgm:pt modelId="{1D81DE1B-0789-4508-AF73-957F62A85C8A}" type="pres">
      <dgm:prSet presAssocID="{AA97D7CC-518A-4F84-ACCB-12DD77A281B9}" presName="spacer" presStyleCnt="0"/>
      <dgm:spPr/>
    </dgm:pt>
    <dgm:pt modelId="{67058F73-8C18-41AD-9684-52865D2142B2}" type="pres">
      <dgm:prSet presAssocID="{B8B82A71-94FB-4149-A742-9253FA8F2F45}" presName="parentText" presStyleLbl="node1" presStyleIdx="2" presStyleCnt="6">
        <dgm:presLayoutVars>
          <dgm:chMax val="0"/>
          <dgm:bulletEnabled val="1"/>
        </dgm:presLayoutVars>
      </dgm:prSet>
      <dgm:spPr/>
    </dgm:pt>
    <dgm:pt modelId="{3B63CE82-67B8-4A9C-9DDC-D41CA94C14A9}" type="pres">
      <dgm:prSet presAssocID="{97DC95D7-020F-496D-AD55-8568DDB92004}" presName="spacer" presStyleCnt="0"/>
      <dgm:spPr/>
    </dgm:pt>
    <dgm:pt modelId="{FAA6C9F4-1147-45D5-93E3-D74AAD32CABD}" type="pres">
      <dgm:prSet presAssocID="{C8559134-0FA6-44D2-B902-52CB0CE4B08B}" presName="parentText" presStyleLbl="node1" presStyleIdx="3" presStyleCnt="6">
        <dgm:presLayoutVars>
          <dgm:chMax val="0"/>
          <dgm:bulletEnabled val="1"/>
        </dgm:presLayoutVars>
      </dgm:prSet>
      <dgm:spPr/>
    </dgm:pt>
    <dgm:pt modelId="{FF38D391-2E2C-44F7-B4E9-9CA3F3373E01}" type="pres">
      <dgm:prSet presAssocID="{6DA5A697-D9DF-4C35-9979-B409E7DA6311}" presName="spacer" presStyleCnt="0"/>
      <dgm:spPr/>
    </dgm:pt>
    <dgm:pt modelId="{8AC2EBF7-22E2-4F16-A172-68BC65B81F06}" type="pres">
      <dgm:prSet presAssocID="{342550F1-BD2F-457D-A3DF-BABA1F819A78}" presName="parentText" presStyleLbl="node1" presStyleIdx="4" presStyleCnt="6">
        <dgm:presLayoutVars>
          <dgm:chMax val="0"/>
          <dgm:bulletEnabled val="1"/>
        </dgm:presLayoutVars>
      </dgm:prSet>
      <dgm:spPr/>
    </dgm:pt>
    <dgm:pt modelId="{E2FD2A74-93E8-488F-AEB5-ACBE67A3116A}" type="pres">
      <dgm:prSet presAssocID="{60546DE3-536E-4687-A80A-DB5C5CBEDBE0}" presName="spacer" presStyleCnt="0"/>
      <dgm:spPr/>
    </dgm:pt>
    <dgm:pt modelId="{7EB18395-F2B2-44C8-9611-D608CC6DEE2E}" type="pres">
      <dgm:prSet presAssocID="{F7ADCD12-D1F6-48C0-AE4D-046CFACBA542}" presName="parentText" presStyleLbl="node1" presStyleIdx="5" presStyleCnt="6">
        <dgm:presLayoutVars>
          <dgm:chMax val="0"/>
          <dgm:bulletEnabled val="1"/>
        </dgm:presLayoutVars>
      </dgm:prSet>
      <dgm:spPr/>
    </dgm:pt>
  </dgm:ptLst>
  <dgm:cxnLst>
    <dgm:cxn modelId="{B1B8E60E-53A5-4F92-AE68-B7E3078A7B0E}" type="presOf" srcId="{6D4CDD08-8BB8-42FB-9233-DF5FB1A01830}" destId="{E98B38F5-7DD5-49A0-A442-52E8FFD47053}" srcOrd="0" destOrd="0" presId="urn:microsoft.com/office/officeart/2005/8/layout/vList2"/>
    <dgm:cxn modelId="{C006D113-4392-43F4-98B6-8277A0E97750}" srcId="{F6A28C72-E712-4F75-8D2D-0611E63CB17A}" destId="{6D4CDD08-8BB8-42FB-9233-DF5FB1A01830}" srcOrd="0" destOrd="0" parTransId="{A6434FB5-4033-4B1F-B236-6016ADFFC06D}" sibTransId="{E9F3ADBE-6B21-44E1-9447-1ABE0C961EA8}"/>
    <dgm:cxn modelId="{7BAD941C-3825-4F28-BDF0-1D6819DA6146}" type="presOf" srcId="{F7ADCD12-D1F6-48C0-AE4D-046CFACBA542}" destId="{7EB18395-F2B2-44C8-9611-D608CC6DEE2E}" srcOrd="0" destOrd="0" presId="urn:microsoft.com/office/officeart/2005/8/layout/vList2"/>
    <dgm:cxn modelId="{619CAF21-DBD3-4C8D-BA19-6D769B772A9A}" type="presOf" srcId="{C8559134-0FA6-44D2-B902-52CB0CE4B08B}" destId="{FAA6C9F4-1147-45D5-93E3-D74AAD32CABD}" srcOrd="0" destOrd="0" presId="urn:microsoft.com/office/officeart/2005/8/layout/vList2"/>
    <dgm:cxn modelId="{CBD75A2F-7F89-4EE9-8646-49ADF10DA096}" type="presOf" srcId="{F6A28C72-E712-4F75-8D2D-0611E63CB17A}" destId="{A62C23C9-E748-409D-BA65-BA6AE9B113B7}" srcOrd="0" destOrd="0" presId="urn:microsoft.com/office/officeart/2005/8/layout/vList2"/>
    <dgm:cxn modelId="{55128B3E-CF95-4114-B63E-5CE620BEB0C9}" srcId="{F6A28C72-E712-4F75-8D2D-0611E63CB17A}" destId="{F7ADCD12-D1F6-48C0-AE4D-046CFACBA542}" srcOrd="5" destOrd="0" parTransId="{49270D54-AEF0-4618-ABBA-49302F29EE66}" sibTransId="{CAFF3A67-864C-4046-8690-BC6CE8EA51D3}"/>
    <dgm:cxn modelId="{93E3A06F-F738-4BB0-829C-59773C2EFAC5}" type="presOf" srcId="{B8B82A71-94FB-4149-A742-9253FA8F2F45}" destId="{67058F73-8C18-41AD-9684-52865D2142B2}" srcOrd="0" destOrd="0" presId="urn:microsoft.com/office/officeart/2005/8/layout/vList2"/>
    <dgm:cxn modelId="{935CFA96-FFE7-46E2-BE2E-BBF94F04D3E5}" srcId="{F6A28C72-E712-4F75-8D2D-0611E63CB17A}" destId="{C8559134-0FA6-44D2-B902-52CB0CE4B08B}" srcOrd="3" destOrd="0" parTransId="{4EC4E1A1-5AC7-44BD-80A8-215C8BB0DA79}" sibTransId="{6DA5A697-D9DF-4C35-9979-B409E7DA6311}"/>
    <dgm:cxn modelId="{711C46A2-28E0-4AB3-9C51-B507B84BEAF0}" srcId="{F6A28C72-E712-4F75-8D2D-0611E63CB17A}" destId="{342550F1-BD2F-457D-A3DF-BABA1F819A78}" srcOrd="4" destOrd="0" parTransId="{D17AB1B7-5DA9-4CD9-B8A1-3EFD5B05991B}" sibTransId="{60546DE3-536E-4687-A80A-DB5C5CBEDBE0}"/>
    <dgm:cxn modelId="{5E605ABC-645B-4B55-922E-34FF22119709}" type="presOf" srcId="{342550F1-BD2F-457D-A3DF-BABA1F819A78}" destId="{8AC2EBF7-22E2-4F16-A172-68BC65B81F06}" srcOrd="0" destOrd="0" presId="urn:microsoft.com/office/officeart/2005/8/layout/vList2"/>
    <dgm:cxn modelId="{F6B27DCF-DC5C-45EC-9644-135822327E38}" srcId="{F6A28C72-E712-4F75-8D2D-0611E63CB17A}" destId="{B8B82A71-94FB-4149-A742-9253FA8F2F45}" srcOrd="2" destOrd="0" parTransId="{0C81FE57-9663-437E-9556-8BAEE6B09462}" sibTransId="{97DC95D7-020F-496D-AD55-8568DDB92004}"/>
    <dgm:cxn modelId="{160F91DF-9C62-4370-A0AA-79E7AF22FEC8}" type="presOf" srcId="{DBB3CD1A-7C75-4725-AE56-2A580EE60860}" destId="{3C06B3D5-AAAD-4DF2-9C98-E2F23036E4D5}" srcOrd="0" destOrd="0" presId="urn:microsoft.com/office/officeart/2005/8/layout/vList2"/>
    <dgm:cxn modelId="{B58890E2-46B3-4283-BB12-7934EB1DDC63}" srcId="{F6A28C72-E712-4F75-8D2D-0611E63CB17A}" destId="{DBB3CD1A-7C75-4725-AE56-2A580EE60860}" srcOrd="1" destOrd="0" parTransId="{168CF0DD-BEC0-4885-9177-21C9154803F4}" sibTransId="{AA97D7CC-518A-4F84-ACCB-12DD77A281B9}"/>
    <dgm:cxn modelId="{E3040932-6716-49E6-B96D-CCBDBDDA5305}" type="presParOf" srcId="{A62C23C9-E748-409D-BA65-BA6AE9B113B7}" destId="{E98B38F5-7DD5-49A0-A442-52E8FFD47053}" srcOrd="0" destOrd="0" presId="urn:microsoft.com/office/officeart/2005/8/layout/vList2"/>
    <dgm:cxn modelId="{632CE489-ADE1-4DA7-8B9F-CDFD511E91F6}" type="presParOf" srcId="{A62C23C9-E748-409D-BA65-BA6AE9B113B7}" destId="{49D57284-1499-437D-B349-8B2F02C4C6E7}" srcOrd="1" destOrd="0" presId="urn:microsoft.com/office/officeart/2005/8/layout/vList2"/>
    <dgm:cxn modelId="{C8418FC3-AB09-43FD-B5DB-7FA9950EC6D1}" type="presParOf" srcId="{A62C23C9-E748-409D-BA65-BA6AE9B113B7}" destId="{3C06B3D5-AAAD-4DF2-9C98-E2F23036E4D5}" srcOrd="2" destOrd="0" presId="urn:microsoft.com/office/officeart/2005/8/layout/vList2"/>
    <dgm:cxn modelId="{DCD34773-3300-4817-8C42-4E70FC201C06}" type="presParOf" srcId="{A62C23C9-E748-409D-BA65-BA6AE9B113B7}" destId="{1D81DE1B-0789-4508-AF73-957F62A85C8A}" srcOrd="3" destOrd="0" presId="urn:microsoft.com/office/officeart/2005/8/layout/vList2"/>
    <dgm:cxn modelId="{CE518815-1800-4947-AF40-45C41E56C1F1}" type="presParOf" srcId="{A62C23C9-E748-409D-BA65-BA6AE9B113B7}" destId="{67058F73-8C18-41AD-9684-52865D2142B2}" srcOrd="4" destOrd="0" presId="urn:microsoft.com/office/officeart/2005/8/layout/vList2"/>
    <dgm:cxn modelId="{04157E1B-BB55-4AAE-A898-8A2671C567DE}" type="presParOf" srcId="{A62C23C9-E748-409D-BA65-BA6AE9B113B7}" destId="{3B63CE82-67B8-4A9C-9DDC-D41CA94C14A9}" srcOrd="5" destOrd="0" presId="urn:microsoft.com/office/officeart/2005/8/layout/vList2"/>
    <dgm:cxn modelId="{A6F4B71D-40EF-475B-A9E4-5384E6264ABE}" type="presParOf" srcId="{A62C23C9-E748-409D-BA65-BA6AE9B113B7}" destId="{FAA6C9F4-1147-45D5-93E3-D74AAD32CABD}" srcOrd="6" destOrd="0" presId="urn:microsoft.com/office/officeart/2005/8/layout/vList2"/>
    <dgm:cxn modelId="{A55DEB92-9640-49EB-95B4-CBBDC5112A85}" type="presParOf" srcId="{A62C23C9-E748-409D-BA65-BA6AE9B113B7}" destId="{FF38D391-2E2C-44F7-B4E9-9CA3F3373E01}" srcOrd="7" destOrd="0" presId="urn:microsoft.com/office/officeart/2005/8/layout/vList2"/>
    <dgm:cxn modelId="{C0BE53C2-230C-4530-8FE9-9E8410E0BC70}" type="presParOf" srcId="{A62C23C9-E748-409D-BA65-BA6AE9B113B7}" destId="{8AC2EBF7-22E2-4F16-A172-68BC65B81F06}" srcOrd="8" destOrd="0" presId="urn:microsoft.com/office/officeart/2005/8/layout/vList2"/>
    <dgm:cxn modelId="{2711AC89-ABD5-444A-95B1-1BC8DF1BBBE1}" type="presParOf" srcId="{A62C23C9-E748-409D-BA65-BA6AE9B113B7}" destId="{E2FD2A74-93E8-488F-AEB5-ACBE67A3116A}" srcOrd="9" destOrd="0" presId="urn:microsoft.com/office/officeart/2005/8/layout/vList2"/>
    <dgm:cxn modelId="{E342AB62-5917-40B5-8C08-131CF8E85872}" type="presParOf" srcId="{A62C23C9-E748-409D-BA65-BA6AE9B113B7}" destId="{7EB18395-F2B2-44C8-9611-D608CC6DEE2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37DF2B-DECF-44A7-8971-07475E2BCFC3}" type="doc">
      <dgm:prSet loTypeId="urn:microsoft.com/office/officeart/2018/2/layout/IconLabelList#2" loCatId="other" qsTypeId="urn:microsoft.com/office/officeart/2005/8/quickstyle/simple4" qsCatId="simple" csTypeId="urn:microsoft.com/office/officeart/2005/8/colors/accent1_2" csCatId="accent1" phldr="1"/>
      <dgm:spPr/>
    </dgm:pt>
    <dgm:pt modelId="{C8710C11-6766-4B48-9562-4B0C7B3F28D6}">
      <dgm:prSet phldrT="[Text]"/>
      <dgm:spPr/>
      <dgm:t>
        <a:bodyPr rtlCol="0"/>
        <a:lstStyle/>
        <a:p>
          <a:pPr>
            <a:lnSpc>
              <a:spcPct val="100000"/>
            </a:lnSpc>
          </a:pPr>
          <a:r>
            <a:rPr lang="pl-PL" dirty="0">
              <a:latin typeface="Times New Roman" panose="02020603050405020304" pitchFamily="18" charset="0"/>
              <a:cs typeface="Times New Roman" panose="02020603050405020304" pitchFamily="18" charset="0"/>
            </a:rPr>
            <a:t>Bohater</a:t>
          </a:r>
          <a:endParaRPr lang="pl-PL" dirty="0"/>
        </a:p>
      </dgm:t>
    </dgm:pt>
    <dgm:pt modelId="{6F9BADAF-DEBF-4CC2-B392-F7E0CD538B78}" type="parTrans" cxnId="{E28F4DE8-1F7F-4CC4-B4F7-5167A5B9E0BA}">
      <dgm:prSet/>
      <dgm:spPr/>
      <dgm:t>
        <a:bodyPr rtlCol="0"/>
        <a:lstStyle/>
        <a:p>
          <a:pPr rtl="0"/>
          <a:endParaRPr lang="pl-PL"/>
        </a:p>
      </dgm:t>
    </dgm:pt>
    <dgm:pt modelId="{CEEC8625-83FA-4202-826E-84C1185A8E32}" type="sibTrans" cxnId="{E28F4DE8-1F7F-4CC4-B4F7-5167A5B9E0BA}">
      <dgm:prSet/>
      <dgm:spPr/>
      <dgm:t>
        <a:bodyPr rtlCol="0"/>
        <a:lstStyle/>
        <a:p>
          <a:pPr rtl="0"/>
          <a:endParaRPr lang="pl-PL"/>
        </a:p>
      </dgm:t>
    </dgm:pt>
    <dgm:pt modelId="{8EE3C8DC-7BA8-479C-A581-E9DA099939F2}">
      <dgm:prSet phldrT="[Text]"/>
      <dgm:spPr/>
      <dgm:t>
        <a:bodyPr rtlCol="0"/>
        <a:lstStyle/>
        <a:p>
          <a:pPr>
            <a:lnSpc>
              <a:spcPct val="100000"/>
            </a:lnSpc>
          </a:pPr>
          <a:r>
            <a:rPr lang="pl-PL" dirty="0">
              <a:latin typeface="Times New Roman" panose="02020603050405020304" pitchFamily="18" charset="0"/>
              <a:cs typeface="Times New Roman" panose="02020603050405020304" pitchFamily="18" charset="0"/>
            </a:rPr>
            <a:t>Dziecko Dopasowane</a:t>
          </a:r>
          <a:endParaRPr lang="pl-PL" dirty="0"/>
        </a:p>
      </dgm:t>
    </dgm:pt>
    <dgm:pt modelId="{60ABFDD0-D409-4824-8102-DEA984738144}" type="parTrans" cxnId="{6E8797D1-3A1C-4879-9FDC-A7D2EC6197EA}">
      <dgm:prSet/>
      <dgm:spPr/>
      <dgm:t>
        <a:bodyPr rtlCol="0"/>
        <a:lstStyle/>
        <a:p>
          <a:pPr rtl="0"/>
          <a:endParaRPr lang="pl-PL"/>
        </a:p>
      </dgm:t>
    </dgm:pt>
    <dgm:pt modelId="{DAC4EAD7-53AC-40F0-BA2F-8B2633CEAE11}" type="sibTrans" cxnId="{6E8797D1-3A1C-4879-9FDC-A7D2EC6197EA}">
      <dgm:prSet/>
      <dgm:spPr/>
      <dgm:t>
        <a:bodyPr rtlCol="0"/>
        <a:lstStyle/>
        <a:p>
          <a:pPr rtl="0"/>
          <a:endParaRPr lang="pl-PL"/>
        </a:p>
      </dgm:t>
    </dgm:pt>
    <dgm:pt modelId="{8865AC6C-44E0-4174-AB02-044A78D94DE3}">
      <dgm:prSet phldrT="[Text]"/>
      <dgm:spPr/>
      <dgm:t>
        <a:bodyPr rtlCol="0"/>
        <a:lstStyle/>
        <a:p>
          <a:pPr>
            <a:lnSpc>
              <a:spcPct val="100000"/>
            </a:lnSpc>
          </a:pPr>
          <a:r>
            <a:rPr lang="pl-PL" dirty="0">
              <a:latin typeface="Times New Roman" panose="02020603050405020304" pitchFamily="18" charset="0"/>
              <a:cs typeface="Times New Roman" panose="02020603050405020304" pitchFamily="18" charset="0"/>
            </a:rPr>
            <a:t>Dziecko Rozjemca</a:t>
          </a:r>
          <a:endParaRPr lang="pl-PL" dirty="0"/>
        </a:p>
      </dgm:t>
    </dgm:pt>
    <dgm:pt modelId="{3FF598BD-2671-4ECB-AD79-D0E600EEC84F}" type="parTrans" cxnId="{E5875C5E-8817-4707-AA33-E7DDCAC19481}">
      <dgm:prSet/>
      <dgm:spPr/>
      <dgm:t>
        <a:bodyPr rtlCol="0"/>
        <a:lstStyle/>
        <a:p>
          <a:pPr rtl="0"/>
          <a:endParaRPr lang="pl-PL"/>
        </a:p>
      </dgm:t>
    </dgm:pt>
    <dgm:pt modelId="{258DC239-2C60-44C0-830B-87DE5EB56A01}" type="sibTrans" cxnId="{E5875C5E-8817-4707-AA33-E7DDCAC19481}">
      <dgm:prSet/>
      <dgm:spPr/>
      <dgm:t>
        <a:bodyPr rtlCol="0"/>
        <a:lstStyle/>
        <a:p>
          <a:pPr rtl="0"/>
          <a:endParaRPr lang="pl-PL"/>
        </a:p>
      </dgm:t>
    </dgm:pt>
    <dgm:pt modelId="{4CCA8D10-C3FA-4512-B083-A6357EB0CB95}">
      <dgm:prSet phldrT="[Text]"/>
      <dgm:spPr/>
      <dgm:t>
        <a:bodyPr rtlCol="0"/>
        <a:lstStyle/>
        <a:p>
          <a:pPr>
            <a:lnSpc>
              <a:spcPct val="100000"/>
            </a:lnSpc>
          </a:pPr>
          <a:r>
            <a:rPr lang="pl-PL" dirty="0">
              <a:latin typeface="Times New Roman" panose="02020603050405020304" pitchFamily="18" charset="0"/>
              <a:cs typeface="Times New Roman" panose="02020603050405020304" pitchFamily="18" charset="0"/>
            </a:rPr>
            <a:t>Kozioł Ofiarny</a:t>
          </a:r>
        </a:p>
      </dgm:t>
    </dgm:pt>
    <dgm:pt modelId="{B5B2C001-8475-4B8C-AB2D-4E98343A9D70}" type="parTrans" cxnId="{33F9154E-DA07-41FA-895E-042E033608F6}">
      <dgm:prSet/>
      <dgm:spPr/>
      <dgm:t>
        <a:bodyPr rtlCol="0"/>
        <a:lstStyle/>
        <a:p>
          <a:pPr rtl="0"/>
          <a:endParaRPr lang="pl-PL"/>
        </a:p>
      </dgm:t>
    </dgm:pt>
    <dgm:pt modelId="{64AD035C-6B99-4598-BB74-F1E1070C6DFA}" type="sibTrans" cxnId="{33F9154E-DA07-41FA-895E-042E033608F6}">
      <dgm:prSet/>
      <dgm:spPr/>
      <dgm:t>
        <a:bodyPr rtlCol="0"/>
        <a:lstStyle/>
        <a:p>
          <a:pPr rtl="0"/>
          <a:endParaRPr lang="pl-PL"/>
        </a:p>
      </dgm:t>
    </dgm:pt>
    <dgm:pt modelId="{ED3396AB-A06F-4B87-9B6A-91AEAB37C1CA}">
      <dgm:prSet phldrT="[Text]"/>
      <dgm:spPr/>
      <dgm:t>
        <a:bodyPr rtlCol="0"/>
        <a:lstStyle/>
        <a:p>
          <a:pPr>
            <a:lnSpc>
              <a:spcPct val="100000"/>
            </a:lnSpc>
          </a:pPr>
          <a:r>
            <a:rPr lang="pl-PL" dirty="0">
              <a:latin typeface="Times New Roman" panose="02020603050405020304" pitchFamily="18" charset="0"/>
              <a:cs typeface="Times New Roman" panose="02020603050405020304" pitchFamily="18" charset="0"/>
            </a:rPr>
            <a:t>Dziecko Zagubione</a:t>
          </a:r>
          <a:endParaRPr lang="pl-PL" dirty="0"/>
        </a:p>
      </dgm:t>
    </dgm:pt>
    <dgm:pt modelId="{DB39EE0A-FEB6-4193-8DD8-04138EEA9CED}" type="parTrans" cxnId="{4270872A-95B3-4D69-9579-B3ABF36F657D}">
      <dgm:prSet/>
      <dgm:spPr/>
      <dgm:t>
        <a:bodyPr/>
        <a:lstStyle/>
        <a:p>
          <a:endParaRPr lang="pl-PL"/>
        </a:p>
      </dgm:t>
    </dgm:pt>
    <dgm:pt modelId="{6E2DDCF4-407C-49ED-BC57-68A48334491A}" type="sibTrans" cxnId="{4270872A-95B3-4D69-9579-B3ABF36F657D}">
      <dgm:prSet/>
      <dgm:spPr/>
      <dgm:t>
        <a:bodyPr/>
        <a:lstStyle/>
        <a:p>
          <a:endParaRPr lang="pl-PL"/>
        </a:p>
      </dgm:t>
    </dgm:pt>
    <dgm:pt modelId="{79783C7C-8759-4543-8548-2AB6D4964489}">
      <dgm:prSet phldrT="[Text]"/>
      <dgm:spPr/>
      <dgm:t>
        <a:bodyPr rtlCol="0"/>
        <a:lstStyle/>
        <a:p>
          <a:pPr>
            <a:lnSpc>
              <a:spcPct val="100000"/>
            </a:lnSpc>
          </a:pPr>
          <a:r>
            <a:rPr lang="pl-PL" dirty="0">
              <a:latin typeface="Times New Roman" panose="02020603050405020304" pitchFamily="18" charset="0"/>
              <a:cs typeface="Times New Roman" panose="02020603050405020304" pitchFamily="18" charset="0"/>
            </a:rPr>
            <a:t>Błazen</a:t>
          </a:r>
          <a:endParaRPr lang="pl-PL" dirty="0"/>
        </a:p>
      </dgm:t>
    </dgm:pt>
    <dgm:pt modelId="{359F1AA8-6973-42B7-BAD8-F65F216F761E}" type="parTrans" cxnId="{7FD098B3-52F0-492B-BEA0-291D1965DD7E}">
      <dgm:prSet/>
      <dgm:spPr/>
      <dgm:t>
        <a:bodyPr/>
        <a:lstStyle/>
        <a:p>
          <a:endParaRPr lang="pl-PL"/>
        </a:p>
      </dgm:t>
    </dgm:pt>
    <dgm:pt modelId="{5B417F30-857A-4EA0-A963-E1325F80D8C3}" type="sibTrans" cxnId="{7FD098B3-52F0-492B-BEA0-291D1965DD7E}">
      <dgm:prSet/>
      <dgm:spPr/>
      <dgm:t>
        <a:bodyPr/>
        <a:lstStyle/>
        <a:p>
          <a:endParaRPr lang="pl-PL"/>
        </a:p>
      </dgm:t>
    </dgm:pt>
    <dgm:pt modelId="{911F30CA-8FD9-4DB3-9EE4-6300472D4D68}" type="pres">
      <dgm:prSet presAssocID="{3137DF2B-DECF-44A7-8971-07475E2BCFC3}" presName="root" presStyleCnt="0">
        <dgm:presLayoutVars>
          <dgm:dir/>
          <dgm:resizeHandles val="exact"/>
        </dgm:presLayoutVars>
      </dgm:prSet>
      <dgm:spPr/>
    </dgm:pt>
    <dgm:pt modelId="{7720DA3F-1D4F-4177-B72D-4890E9F82530}" type="pres">
      <dgm:prSet presAssocID="{C8710C11-6766-4B48-9562-4B0C7B3F28D6}" presName="compNode" presStyleCnt="0"/>
      <dgm:spPr/>
    </dgm:pt>
    <dgm:pt modelId="{749F4E2E-94E9-4159-9454-5E24CAAEDE02}" type="pres">
      <dgm:prSet presAssocID="{C8710C11-6766-4B48-9562-4B0C7B3F28D6}"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t="-15000" b="-15000"/>
          </a:stretch>
        </a:blipFill>
      </dgm:spPr>
    </dgm:pt>
    <dgm:pt modelId="{C21064DB-9F5A-48A1-9805-D0D22CC491FE}" type="pres">
      <dgm:prSet presAssocID="{C8710C11-6766-4B48-9562-4B0C7B3F28D6}" presName="spaceRect" presStyleCnt="0"/>
      <dgm:spPr/>
    </dgm:pt>
    <dgm:pt modelId="{8BEA64D1-7C5F-4E2D-AC9C-7BB20964DA33}" type="pres">
      <dgm:prSet presAssocID="{C8710C11-6766-4B48-9562-4B0C7B3F28D6}" presName="textRect" presStyleLbl="revTx" presStyleIdx="0" presStyleCnt="6">
        <dgm:presLayoutVars>
          <dgm:chMax val="1"/>
          <dgm:chPref val="1"/>
        </dgm:presLayoutVars>
      </dgm:prSet>
      <dgm:spPr/>
    </dgm:pt>
    <dgm:pt modelId="{C7F50BE9-8982-4CBA-867E-AE97498CF125}" type="pres">
      <dgm:prSet presAssocID="{CEEC8625-83FA-4202-826E-84C1185A8E32}" presName="sibTrans" presStyleCnt="0"/>
      <dgm:spPr/>
    </dgm:pt>
    <dgm:pt modelId="{852365CD-B1B3-460D-8B87-FEFAD7C1598B}" type="pres">
      <dgm:prSet presAssocID="{8EE3C8DC-7BA8-479C-A581-E9DA099939F2}" presName="compNode" presStyleCnt="0"/>
      <dgm:spPr/>
    </dgm:pt>
    <dgm:pt modelId="{4F7797A7-0328-4BAE-8965-AD9556897A73}" type="pres">
      <dgm:prSet presAssocID="{8EE3C8DC-7BA8-479C-A581-E9DA099939F2}" presName="iconRect" presStyleLbl="nod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pt>
    <dgm:pt modelId="{800A786D-9CF5-4086-87A2-09A09FF2FDF3}" type="pres">
      <dgm:prSet presAssocID="{8EE3C8DC-7BA8-479C-A581-E9DA099939F2}" presName="spaceRect" presStyleCnt="0"/>
      <dgm:spPr/>
    </dgm:pt>
    <dgm:pt modelId="{12450176-5098-42CF-A1DD-F56B4D0AE2F0}" type="pres">
      <dgm:prSet presAssocID="{8EE3C8DC-7BA8-479C-A581-E9DA099939F2}" presName="textRect" presStyleLbl="revTx" presStyleIdx="1" presStyleCnt="6">
        <dgm:presLayoutVars>
          <dgm:chMax val="1"/>
          <dgm:chPref val="1"/>
        </dgm:presLayoutVars>
      </dgm:prSet>
      <dgm:spPr/>
    </dgm:pt>
    <dgm:pt modelId="{55967FBC-810A-4FCE-A407-CB47E72295D8}" type="pres">
      <dgm:prSet presAssocID="{DAC4EAD7-53AC-40F0-BA2F-8B2633CEAE11}" presName="sibTrans" presStyleCnt="0"/>
      <dgm:spPr/>
    </dgm:pt>
    <dgm:pt modelId="{EC07BCC3-CDC0-4471-9719-8DBA2C1F97EB}" type="pres">
      <dgm:prSet presAssocID="{8865AC6C-44E0-4174-AB02-044A78D94DE3}" presName="compNode" presStyleCnt="0"/>
      <dgm:spPr/>
    </dgm:pt>
    <dgm:pt modelId="{24D79D10-355F-4D9A-BF8F-6F6059E07496}" type="pres">
      <dgm:prSet presAssocID="{8865AC6C-44E0-4174-AB02-044A78D94DE3}" presName="iconRect" presStyleLbl="nod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pt>
    <dgm:pt modelId="{9609CBC6-DD37-4BCA-8260-550096BF2471}" type="pres">
      <dgm:prSet presAssocID="{8865AC6C-44E0-4174-AB02-044A78D94DE3}" presName="spaceRect" presStyleCnt="0"/>
      <dgm:spPr/>
    </dgm:pt>
    <dgm:pt modelId="{7599274E-190D-47FB-9F16-D6BEC318D837}" type="pres">
      <dgm:prSet presAssocID="{8865AC6C-44E0-4174-AB02-044A78D94DE3}" presName="textRect" presStyleLbl="revTx" presStyleIdx="2" presStyleCnt="6">
        <dgm:presLayoutVars>
          <dgm:chMax val="1"/>
          <dgm:chPref val="1"/>
        </dgm:presLayoutVars>
      </dgm:prSet>
      <dgm:spPr/>
    </dgm:pt>
    <dgm:pt modelId="{4FE48687-7550-460F-B187-DDA8397A19C3}" type="pres">
      <dgm:prSet presAssocID="{258DC239-2C60-44C0-830B-87DE5EB56A01}" presName="sibTrans" presStyleCnt="0"/>
      <dgm:spPr/>
    </dgm:pt>
    <dgm:pt modelId="{C2DE88D8-1718-4287-9980-8718C9136536}" type="pres">
      <dgm:prSet presAssocID="{ED3396AB-A06F-4B87-9B6A-91AEAB37C1CA}" presName="compNode" presStyleCnt="0"/>
      <dgm:spPr/>
    </dgm:pt>
    <dgm:pt modelId="{17161D10-278F-4C75-A544-CEEA1586DC2E}" type="pres">
      <dgm:prSet presAssocID="{ED3396AB-A06F-4B87-9B6A-91AEAB37C1CA}" presName="iconRect" presStyleLbl="nod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dgm:spPr>
    </dgm:pt>
    <dgm:pt modelId="{400A3E6C-7E40-4694-A767-2030B663DC6B}" type="pres">
      <dgm:prSet presAssocID="{ED3396AB-A06F-4B87-9B6A-91AEAB37C1CA}" presName="spaceRect" presStyleCnt="0"/>
      <dgm:spPr/>
    </dgm:pt>
    <dgm:pt modelId="{8FB2A6EA-CC8D-49A6-BF44-732E590A691B}" type="pres">
      <dgm:prSet presAssocID="{ED3396AB-A06F-4B87-9B6A-91AEAB37C1CA}" presName="textRect" presStyleLbl="revTx" presStyleIdx="3" presStyleCnt="6">
        <dgm:presLayoutVars>
          <dgm:chMax val="1"/>
          <dgm:chPref val="1"/>
        </dgm:presLayoutVars>
      </dgm:prSet>
      <dgm:spPr/>
    </dgm:pt>
    <dgm:pt modelId="{D1A14EF8-15B0-4A5B-8FBB-9FF53CBEDD6B}" type="pres">
      <dgm:prSet presAssocID="{6E2DDCF4-407C-49ED-BC57-68A48334491A}" presName="sibTrans" presStyleCnt="0"/>
      <dgm:spPr/>
    </dgm:pt>
    <dgm:pt modelId="{18C09C9D-D602-4F1B-993D-E24290BBD045}" type="pres">
      <dgm:prSet presAssocID="{79783C7C-8759-4543-8548-2AB6D4964489}" presName="compNode" presStyleCnt="0"/>
      <dgm:spPr/>
    </dgm:pt>
    <dgm:pt modelId="{275DD11E-0D22-4C7C-88A5-5A05D19E81F5}" type="pres">
      <dgm:prSet presAssocID="{79783C7C-8759-4543-8548-2AB6D4964489}" presName="iconRect" presStyleLbl="nod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l="-27000" r="-27000"/>
          </a:stretch>
        </a:blipFill>
      </dgm:spPr>
    </dgm:pt>
    <dgm:pt modelId="{B249F7E6-5443-4C00-A5FD-BF321F91188D}" type="pres">
      <dgm:prSet presAssocID="{79783C7C-8759-4543-8548-2AB6D4964489}" presName="spaceRect" presStyleCnt="0"/>
      <dgm:spPr/>
    </dgm:pt>
    <dgm:pt modelId="{4FE019AC-E76C-480D-8880-A358F9C69BC0}" type="pres">
      <dgm:prSet presAssocID="{79783C7C-8759-4543-8548-2AB6D4964489}" presName="textRect" presStyleLbl="revTx" presStyleIdx="4" presStyleCnt="6">
        <dgm:presLayoutVars>
          <dgm:chMax val="1"/>
          <dgm:chPref val="1"/>
        </dgm:presLayoutVars>
      </dgm:prSet>
      <dgm:spPr/>
    </dgm:pt>
    <dgm:pt modelId="{64283469-95FA-4500-AC79-F7A778F7B128}" type="pres">
      <dgm:prSet presAssocID="{5B417F30-857A-4EA0-A963-E1325F80D8C3}" presName="sibTrans" presStyleCnt="0"/>
      <dgm:spPr/>
    </dgm:pt>
    <dgm:pt modelId="{973CF319-3EFF-49F1-B203-EEC5AC312C12}" type="pres">
      <dgm:prSet presAssocID="{4CCA8D10-C3FA-4512-B083-A6357EB0CB95}" presName="compNode" presStyleCnt="0"/>
      <dgm:spPr/>
    </dgm:pt>
    <dgm:pt modelId="{B2AE6086-33D9-4396-94DD-9B59D1FCAC8F}" type="pres">
      <dgm:prSet presAssocID="{4CCA8D10-C3FA-4512-B083-A6357EB0CB95}" presName="iconRect" presStyleLbl="nod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l="-9000" r="-9000"/>
          </a:stretch>
        </a:blipFill>
      </dgm:spPr>
    </dgm:pt>
    <dgm:pt modelId="{EB4236BE-2E2F-4BB9-98C9-E1AE942AB996}" type="pres">
      <dgm:prSet presAssocID="{4CCA8D10-C3FA-4512-B083-A6357EB0CB95}" presName="spaceRect" presStyleCnt="0"/>
      <dgm:spPr/>
    </dgm:pt>
    <dgm:pt modelId="{4BC7A61E-9B8D-4BB5-B0A6-53B5907510AC}" type="pres">
      <dgm:prSet presAssocID="{4CCA8D10-C3FA-4512-B083-A6357EB0CB95}" presName="textRect" presStyleLbl="revTx" presStyleIdx="5" presStyleCnt="6">
        <dgm:presLayoutVars>
          <dgm:chMax val="1"/>
          <dgm:chPref val="1"/>
        </dgm:presLayoutVars>
      </dgm:prSet>
      <dgm:spPr/>
    </dgm:pt>
  </dgm:ptLst>
  <dgm:cxnLst>
    <dgm:cxn modelId="{23611304-701A-48C5-BE46-FF2CF02A497D}" type="presOf" srcId="{8EE3C8DC-7BA8-479C-A581-E9DA099939F2}" destId="{12450176-5098-42CF-A1DD-F56B4D0AE2F0}" srcOrd="0" destOrd="0" presId="urn:microsoft.com/office/officeart/2018/2/layout/IconLabelList#2"/>
    <dgm:cxn modelId="{4270872A-95B3-4D69-9579-B3ABF36F657D}" srcId="{3137DF2B-DECF-44A7-8971-07475E2BCFC3}" destId="{ED3396AB-A06F-4B87-9B6A-91AEAB37C1CA}" srcOrd="3" destOrd="0" parTransId="{DB39EE0A-FEB6-4193-8DD8-04138EEA9CED}" sibTransId="{6E2DDCF4-407C-49ED-BC57-68A48334491A}"/>
    <dgm:cxn modelId="{F37C392E-339C-4556-AAD7-699402288DE0}" type="presOf" srcId="{C8710C11-6766-4B48-9562-4B0C7B3F28D6}" destId="{8BEA64D1-7C5F-4E2D-AC9C-7BB20964DA33}" srcOrd="0" destOrd="0" presId="urn:microsoft.com/office/officeart/2018/2/layout/IconLabelList#2"/>
    <dgm:cxn modelId="{2D48DC5D-CC0D-4114-AED5-E4D0A708706E}" type="presOf" srcId="{79783C7C-8759-4543-8548-2AB6D4964489}" destId="{4FE019AC-E76C-480D-8880-A358F9C69BC0}" srcOrd="0" destOrd="0" presId="urn:microsoft.com/office/officeart/2018/2/layout/IconLabelList#2"/>
    <dgm:cxn modelId="{E5875C5E-8817-4707-AA33-E7DDCAC19481}" srcId="{3137DF2B-DECF-44A7-8971-07475E2BCFC3}" destId="{8865AC6C-44E0-4174-AB02-044A78D94DE3}" srcOrd="2" destOrd="0" parTransId="{3FF598BD-2671-4ECB-AD79-D0E600EEC84F}" sibTransId="{258DC239-2C60-44C0-830B-87DE5EB56A01}"/>
    <dgm:cxn modelId="{01F48F41-2565-423E-9DB7-FBC7A8577235}" type="presOf" srcId="{4CCA8D10-C3FA-4512-B083-A6357EB0CB95}" destId="{4BC7A61E-9B8D-4BB5-B0A6-53B5907510AC}" srcOrd="0" destOrd="0" presId="urn:microsoft.com/office/officeart/2018/2/layout/IconLabelList#2"/>
    <dgm:cxn modelId="{33F9154E-DA07-41FA-895E-042E033608F6}" srcId="{3137DF2B-DECF-44A7-8971-07475E2BCFC3}" destId="{4CCA8D10-C3FA-4512-B083-A6357EB0CB95}" srcOrd="5" destOrd="0" parTransId="{B5B2C001-8475-4B8C-AB2D-4E98343A9D70}" sibTransId="{64AD035C-6B99-4598-BB74-F1E1070C6DFA}"/>
    <dgm:cxn modelId="{B8682359-0C5E-4EFD-822D-0709179C7351}" type="presOf" srcId="{ED3396AB-A06F-4B87-9B6A-91AEAB37C1CA}" destId="{8FB2A6EA-CC8D-49A6-BF44-732E590A691B}" srcOrd="0" destOrd="0" presId="urn:microsoft.com/office/officeart/2018/2/layout/IconLabelList#2"/>
    <dgm:cxn modelId="{37432991-2AA0-483E-90C7-61413E9F2244}" type="presOf" srcId="{3137DF2B-DECF-44A7-8971-07475E2BCFC3}" destId="{911F30CA-8FD9-4DB3-9EE4-6300472D4D68}" srcOrd="0" destOrd="0" presId="urn:microsoft.com/office/officeart/2018/2/layout/IconLabelList#2"/>
    <dgm:cxn modelId="{7FD098B3-52F0-492B-BEA0-291D1965DD7E}" srcId="{3137DF2B-DECF-44A7-8971-07475E2BCFC3}" destId="{79783C7C-8759-4543-8548-2AB6D4964489}" srcOrd="4" destOrd="0" parTransId="{359F1AA8-6973-42B7-BAD8-F65F216F761E}" sibTransId="{5B417F30-857A-4EA0-A963-E1325F80D8C3}"/>
    <dgm:cxn modelId="{F05D93C7-826B-4081-B03D-2D2112D4F60E}" type="presOf" srcId="{8865AC6C-44E0-4174-AB02-044A78D94DE3}" destId="{7599274E-190D-47FB-9F16-D6BEC318D837}" srcOrd="0" destOrd="0" presId="urn:microsoft.com/office/officeart/2018/2/layout/IconLabelList#2"/>
    <dgm:cxn modelId="{6E8797D1-3A1C-4879-9FDC-A7D2EC6197EA}" srcId="{3137DF2B-DECF-44A7-8971-07475E2BCFC3}" destId="{8EE3C8DC-7BA8-479C-A581-E9DA099939F2}" srcOrd="1" destOrd="0" parTransId="{60ABFDD0-D409-4824-8102-DEA984738144}" sibTransId="{DAC4EAD7-53AC-40F0-BA2F-8B2633CEAE11}"/>
    <dgm:cxn modelId="{E28F4DE8-1F7F-4CC4-B4F7-5167A5B9E0BA}" srcId="{3137DF2B-DECF-44A7-8971-07475E2BCFC3}" destId="{C8710C11-6766-4B48-9562-4B0C7B3F28D6}" srcOrd="0" destOrd="0" parTransId="{6F9BADAF-DEBF-4CC2-B392-F7E0CD538B78}" sibTransId="{CEEC8625-83FA-4202-826E-84C1185A8E32}"/>
    <dgm:cxn modelId="{C7AFD166-CDDE-4472-8C79-891DE1FEF01C}" type="presParOf" srcId="{911F30CA-8FD9-4DB3-9EE4-6300472D4D68}" destId="{7720DA3F-1D4F-4177-B72D-4890E9F82530}" srcOrd="0" destOrd="0" presId="urn:microsoft.com/office/officeart/2018/2/layout/IconLabelList#2"/>
    <dgm:cxn modelId="{DECEA4C9-035B-4582-B763-2685ABDE8568}" type="presParOf" srcId="{7720DA3F-1D4F-4177-B72D-4890E9F82530}" destId="{749F4E2E-94E9-4159-9454-5E24CAAEDE02}" srcOrd="0" destOrd="0" presId="urn:microsoft.com/office/officeart/2018/2/layout/IconLabelList#2"/>
    <dgm:cxn modelId="{64F94D7B-43BC-4478-A2BE-4AF6349D133E}" type="presParOf" srcId="{7720DA3F-1D4F-4177-B72D-4890E9F82530}" destId="{C21064DB-9F5A-48A1-9805-D0D22CC491FE}" srcOrd="1" destOrd="0" presId="urn:microsoft.com/office/officeart/2018/2/layout/IconLabelList#2"/>
    <dgm:cxn modelId="{30D0EF9C-1546-4048-A693-C406E203E6B5}" type="presParOf" srcId="{7720DA3F-1D4F-4177-B72D-4890E9F82530}" destId="{8BEA64D1-7C5F-4E2D-AC9C-7BB20964DA33}" srcOrd="2" destOrd="0" presId="urn:microsoft.com/office/officeart/2018/2/layout/IconLabelList#2"/>
    <dgm:cxn modelId="{C0EEAA52-9CD4-4020-A76F-6DCC74CEE6D0}" type="presParOf" srcId="{911F30CA-8FD9-4DB3-9EE4-6300472D4D68}" destId="{C7F50BE9-8982-4CBA-867E-AE97498CF125}" srcOrd="1" destOrd="0" presId="urn:microsoft.com/office/officeart/2018/2/layout/IconLabelList#2"/>
    <dgm:cxn modelId="{DCC8376A-576A-4D31-BABE-E1A1CD864F54}" type="presParOf" srcId="{911F30CA-8FD9-4DB3-9EE4-6300472D4D68}" destId="{852365CD-B1B3-460D-8B87-FEFAD7C1598B}" srcOrd="2" destOrd="0" presId="urn:microsoft.com/office/officeart/2018/2/layout/IconLabelList#2"/>
    <dgm:cxn modelId="{5F8C75B7-D27B-4CB8-8F67-C49DC2ECAC8F}" type="presParOf" srcId="{852365CD-B1B3-460D-8B87-FEFAD7C1598B}" destId="{4F7797A7-0328-4BAE-8965-AD9556897A73}" srcOrd="0" destOrd="0" presId="urn:microsoft.com/office/officeart/2018/2/layout/IconLabelList#2"/>
    <dgm:cxn modelId="{4C957BCD-EEC4-42C8-BA00-D1A472B91DDF}" type="presParOf" srcId="{852365CD-B1B3-460D-8B87-FEFAD7C1598B}" destId="{800A786D-9CF5-4086-87A2-09A09FF2FDF3}" srcOrd="1" destOrd="0" presId="urn:microsoft.com/office/officeart/2018/2/layout/IconLabelList#2"/>
    <dgm:cxn modelId="{6DF70712-25B6-4775-80E7-BF34863ACEB2}" type="presParOf" srcId="{852365CD-B1B3-460D-8B87-FEFAD7C1598B}" destId="{12450176-5098-42CF-A1DD-F56B4D0AE2F0}" srcOrd="2" destOrd="0" presId="urn:microsoft.com/office/officeart/2018/2/layout/IconLabelList#2"/>
    <dgm:cxn modelId="{9FFC86D2-4AF9-46F6-96F7-0D360E88EAB9}" type="presParOf" srcId="{911F30CA-8FD9-4DB3-9EE4-6300472D4D68}" destId="{55967FBC-810A-4FCE-A407-CB47E72295D8}" srcOrd="3" destOrd="0" presId="urn:microsoft.com/office/officeart/2018/2/layout/IconLabelList#2"/>
    <dgm:cxn modelId="{2EE2F10B-A332-432E-B6C2-09D38934FD04}" type="presParOf" srcId="{911F30CA-8FD9-4DB3-9EE4-6300472D4D68}" destId="{EC07BCC3-CDC0-4471-9719-8DBA2C1F97EB}" srcOrd="4" destOrd="0" presId="urn:microsoft.com/office/officeart/2018/2/layout/IconLabelList#2"/>
    <dgm:cxn modelId="{7A10BA79-D1CE-4B20-8C1F-3BB58239BF56}" type="presParOf" srcId="{EC07BCC3-CDC0-4471-9719-8DBA2C1F97EB}" destId="{24D79D10-355F-4D9A-BF8F-6F6059E07496}" srcOrd="0" destOrd="0" presId="urn:microsoft.com/office/officeart/2018/2/layout/IconLabelList#2"/>
    <dgm:cxn modelId="{A7D01C48-7BCA-4D62-8051-0F8C057085B6}" type="presParOf" srcId="{EC07BCC3-CDC0-4471-9719-8DBA2C1F97EB}" destId="{9609CBC6-DD37-4BCA-8260-550096BF2471}" srcOrd="1" destOrd="0" presId="urn:microsoft.com/office/officeart/2018/2/layout/IconLabelList#2"/>
    <dgm:cxn modelId="{8C9CCFA8-5D56-4CB7-B34A-200C8C40FA87}" type="presParOf" srcId="{EC07BCC3-CDC0-4471-9719-8DBA2C1F97EB}" destId="{7599274E-190D-47FB-9F16-D6BEC318D837}" srcOrd="2" destOrd="0" presId="urn:microsoft.com/office/officeart/2018/2/layout/IconLabelList#2"/>
    <dgm:cxn modelId="{46421131-F7AB-4F4F-88FE-C399D6028941}" type="presParOf" srcId="{911F30CA-8FD9-4DB3-9EE4-6300472D4D68}" destId="{4FE48687-7550-460F-B187-DDA8397A19C3}" srcOrd="5" destOrd="0" presId="urn:microsoft.com/office/officeart/2018/2/layout/IconLabelList#2"/>
    <dgm:cxn modelId="{E1FB2209-7D31-48E8-BE5B-4C7DC2EE6B96}" type="presParOf" srcId="{911F30CA-8FD9-4DB3-9EE4-6300472D4D68}" destId="{C2DE88D8-1718-4287-9980-8718C9136536}" srcOrd="6" destOrd="0" presId="urn:microsoft.com/office/officeart/2018/2/layout/IconLabelList#2"/>
    <dgm:cxn modelId="{BE015835-726C-432C-A152-0C2B0277CA56}" type="presParOf" srcId="{C2DE88D8-1718-4287-9980-8718C9136536}" destId="{17161D10-278F-4C75-A544-CEEA1586DC2E}" srcOrd="0" destOrd="0" presId="urn:microsoft.com/office/officeart/2018/2/layout/IconLabelList#2"/>
    <dgm:cxn modelId="{98391B6E-81B0-4A1D-BBDA-026FB56EF6F2}" type="presParOf" srcId="{C2DE88D8-1718-4287-9980-8718C9136536}" destId="{400A3E6C-7E40-4694-A767-2030B663DC6B}" srcOrd="1" destOrd="0" presId="urn:microsoft.com/office/officeart/2018/2/layout/IconLabelList#2"/>
    <dgm:cxn modelId="{C6F2A2BB-B81A-4D30-A9EC-EA0E76F687E1}" type="presParOf" srcId="{C2DE88D8-1718-4287-9980-8718C9136536}" destId="{8FB2A6EA-CC8D-49A6-BF44-732E590A691B}" srcOrd="2" destOrd="0" presId="urn:microsoft.com/office/officeart/2018/2/layout/IconLabelList#2"/>
    <dgm:cxn modelId="{9AB0F430-CABB-454A-8743-95181A13FA5A}" type="presParOf" srcId="{911F30CA-8FD9-4DB3-9EE4-6300472D4D68}" destId="{D1A14EF8-15B0-4A5B-8FBB-9FF53CBEDD6B}" srcOrd="7" destOrd="0" presId="urn:microsoft.com/office/officeart/2018/2/layout/IconLabelList#2"/>
    <dgm:cxn modelId="{3B290045-E904-457E-8027-7368467D430E}" type="presParOf" srcId="{911F30CA-8FD9-4DB3-9EE4-6300472D4D68}" destId="{18C09C9D-D602-4F1B-993D-E24290BBD045}" srcOrd="8" destOrd="0" presId="urn:microsoft.com/office/officeart/2018/2/layout/IconLabelList#2"/>
    <dgm:cxn modelId="{435BD450-3A01-4D7B-B333-3A4C3E7C5231}" type="presParOf" srcId="{18C09C9D-D602-4F1B-993D-E24290BBD045}" destId="{275DD11E-0D22-4C7C-88A5-5A05D19E81F5}" srcOrd="0" destOrd="0" presId="urn:microsoft.com/office/officeart/2018/2/layout/IconLabelList#2"/>
    <dgm:cxn modelId="{E74C9CBB-13D5-4F63-B8FB-573802725F13}" type="presParOf" srcId="{18C09C9D-D602-4F1B-993D-E24290BBD045}" destId="{B249F7E6-5443-4C00-A5FD-BF321F91188D}" srcOrd="1" destOrd="0" presId="urn:microsoft.com/office/officeart/2018/2/layout/IconLabelList#2"/>
    <dgm:cxn modelId="{6BF174EC-6CCC-47B1-9887-6E8986E710C3}" type="presParOf" srcId="{18C09C9D-D602-4F1B-993D-E24290BBD045}" destId="{4FE019AC-E76C-480D-8880-A358F9C69BC0}" srcOrd="2" destOrd="0" presId="urn:microsoft.com/office/officeart/2018/2/layout/IconLabelList#2"/>
    <dgm:cxn modelId="{2A956EE0-6F9A-4E34-BC72-FFE00AD0E013}" type="presParOf" srcId="{911F30CA-8FD9-4DB3-9EE4-6300472D4D68}" destId="{64283469-95FA-4500-AC79-F7A778F7B128}" srcOrd="9" destOrd="0" presId="urn:microsoft.com/office/officeart/2018/2/layout/IconLabelList#2"/>
    <dgm:cxn modelId="{27CD2C98-15FA-49FE-B645-D1102C636E36}" type="presParOf" srcId="{911F30CA-8FD9-4DB3-9EE4-6300472D4D68}" destId="{973CF319-3EFF-49F1-B203-EEC5AC312C12}" srcOrd="10" destOrd="0" presId="urn:microsoft.com/office/officeart/2018/2/layout/IconLabelList#2"/>
    <dgm:cxn modelId="{4F87A9A6-F446-4EFA-A4E2-8E4ECD308B5F}" type="presParOf" srcId="{973CF319-3EFF-49F1-B203-EEC5AC312C12}" destId="{B2AE6086-33D9-4396-94DD-9B59D1FCAC8F}" srcOrd="0" destOrd="0" presId="urn:microsoft.com/office/officeart/2018/2/layout/IconLabelList#2"/>
    <dgm:cxn modelId="{5768D0E1-6D75-4ACB-A082-5412BA928D47}" type="presParOf" srcId="{973CF319-3EFF-49F1-B203-EEC5AC312C12}" destId="{EB4236BE-2E2F-4BB9-98C9-E1AE942AB996}" srcOrd="1" destOrd="0" presId="urn:microsoft.com/office/officeart/2018/2/layout/IconLabelList#2"/>
    <dgm:cxn modelId="{D2B812A2-3B11-4354-9B69-69AC4C3AD3AB}" type="presParOf" srcId="{973CF319-3EFF-49F1-B203-EEC5AC312C12}" destId="{4BC7A61E-9B8D-4BB5-B0A6-53B5907510AC}" srcOrd="2" destOrd="0" presId="urn:microsoft.com/office/officeart/2018/2/layout/IconLabel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79C59A2-112B-489F-B946-854F90E116E0}" type="doc">
      <dgm:prSet loTypeId="urn:microsoft.com/office/officeart/2005/8/layout/vList5" loCatId="list" qsTypeId="urn:microsoft.com/office/officeart/2005/8/quickstyle/simple1" qsCatId="simple" csTypeId="urn:microsoft.com/office/officeart/2005/8/colors/accent3_2" csCatId="accent3"/>
      <dgm:spPr/>
      <dgm:t>
        <a:bodyPr/>
        <a:lstStyle/>
        <a:p>
          <a:endParaRPr lang="en-US"/>
        </a:p>
      </dgm:t>
    </dgm:pt>
    <dgm:pt modelId="{8C2ACA44-017F-4F99-9A54-9A741C620074}">
      <dgm:prSet/>
      <dgm:spPr/>
      <dgm:t>
        <a:bodyPr/>
        <a:lstStyle/>
        <a:p>
          <a:r>
            <a:rPr lang="pl-PL"/>
            <a:t>Odseparowanie się od intensywnych emocjonalnie reakcji danej części</a:t>
          </a:r>
          <a:endParaRPr lang="en-US"/>
        </a:p>
      </dgm:t>
    </dgm:pt>
    <dgm:pt modelId="{0843C40E-E6BF-4AA8-AC1C-BB11F55AC45C}" type="parTrans" cxnId="{F55B318E-54C1-4620-BBC8-16248E3D3FD7}">
      <dgm:prSet/>
      <dgm:spPr/>
      <dgm:t>
        <a:bodyPr/>
        <a:lstStyle/>
        <a:p>
          <a:endParaRPr lang="en-US"/>
        </a:p>
      </dgm:t>
    </dgm:pt>
    <dgm:pt modelId="{A29C1475-A66A-462B-BFFE-D12A1D7D94C6}" type="sibTrans" cxnId="{F55B318E-54C1-4620-BBC8-16248E3D3FD7}">
      <dgm:prSet/>
      <dgm:spPr/>
      <dgm:t>
        <a:bodyPr/>
        <a:lstStyle/>
        <a:p>
          <a:endParaRPr lang="en-US"/>
        </a:p>
      </dgm:t>
    </dgm:pt>
    <dgm:pt modelId="{64ADBC85-9360-4450-9E3A-FDDF9CDB0BC9}">
      <dgm:prSet/>
      <dgm:spPr/>
      <dgm:t>
        <a:bodyPr/>
        <a:lstStyle/>
        <a:p>
          <a:r>
            <a:rPr lang="pl-PL"/>
            <a:t>Przyjęcie zaciekawionej i współczującej postawy wobec danej części, a więc wobec samego siebie</a:t>
          </a:r>
          <a:endParaRPr lang="en-US"/>
        </a:p>
      </dgm:t>
    </dgm:pt>
    <dgm:pt modelId="{4610F3C5-BC01-4AC3-9F33-430402DDC7BE}" type="parTrans" cxnId="{B61DE99C-9EDC-4015-943C-0EAF07DF3FF7}">
      <dgm:prSet/>
      <dgm:spPr/>
      <dgm:t>
        <a:bodyPr/>
        <a:lstStyle/>
        <a:p>
          <a:endParaRPr lang="en-US"/>
        </a:p>
      </dgm:t>
    </dgm:pt>
    <dgm:pt modelId="{E467D5F9-FECD-47DB-91FE-6082B390C62D}" type="sibTrans" cxnId="{B61DE99C-9EDC-4015-943C-0EAF07DF3FF7}">
      <dgm:prSet/>
      <dgm:spPr/>
      <dgm:t>
        <a:bodyPr/>
        <a:lstStyle/>
        <a:p>
          <a:endParaRPr lang="en-US"/>
        </a:p>
      </dgm:t>
    </dgm:pt>
    <dgm:pt modelId="{044409B5-4C39-4407-A004-C836D0BABCFB}">
      <dgm:prSet/>
      <dgm:spPr/>
      <dgm:t>
        <a:bodyPr/>
        <a:lstStyle/>
        <a:p>
          <a:r>
            <a:rPr lang="pl-PL"/>
            <a:t>Opracowanie strategii łagodzących doświadczanie trudnych emocji i radzenia sobie z nimi</a:t>
          </a:r>
          <a:endParaRPr lang="en-US"/>
        </a:p>
      </dgm:t>
    </dgm:pt>
    <dgm:pt modelId="{39660F39-8961-4285-8DF8-02F5AF61947D}" type="parTrans" cxnId="{E4FAFAA1-AF9F-4646-91CA-B5FA9DFD0BF4}">
      <dgm:prSet/>
      <dgm:spPr/>
      <dgm:t>
        <a:bodyPr/>
        <a:lstStyle/>
        <a:p>
          <a:endParaRPr lang="en-US"/>
        </a:p>
      </dgm:t>
    </dgm:pt>
    <dgm:pt modelId="{7EDE0F1D-0849-49D9-99B4-3793F9564D4B}" type="sibTrans" cxnId="{E4FAFAA1-AF9F-4646-91CA-B5FA9DFD0BF4}">
      <dgm:prSet/>
      <dgm:spPr/>
      <dgm:t>
        <a:bodyPr/>
        <a:lstStyle/>
        <a:p>
          <a:endParaRPr lang="en-US"/>
        </a:p>
      </dgm:t>
    </dgm:pt>
    <dgm:pt modelId="{720574B4-E74D-485B-B83E-5C108B93F698}">
      <dgm:prSet/>
      <dgm:spPr/>
      <dgm:t>
        <a:bodyPr/>
        <a:lstStyle/>
        <a:p>
          <a:r>
            <a:rPr lang="pl-PL"/>
            <a:t>Świadomość decyzji na reakcje związane z powtarzaniem schematu z przeszłości</a:t>
          </a:r>
          <a:endParaRPr lang="en-US"/>
        </a:p>
      </dgm:t>
    </dgm:pt>
    <dgm:pt modelId="{4D028047-CF0A-4319-949C-0033C4420AD4}" type="parTrans" cxnId="{FF0FD1E6-8165-4CAE-8D16-16C6B1A553F0}">
      <dgm:prSet/>
      <dgm:spPr/>
      <dgm:t>
        <a:bodyPr/>
        <a:lstStyle/>
        <a:p>
          <a:endParaRPr lang="en-US"/>
        </a:p>
      </dgm:t>
    </dgm:pt>
    <dgm:pt modelId="{257601C3-782A-44AF-A56E-291BC227C07D}" type="sibTrans" cxnId="{FF0FD1E6-8165-4CAE-8D16-16C6B1A553F0}">
      <dgm:prSet/>
      <dgm:spPr/>
      <dgm:t>
        <a:bodyPr/>
        <a:lstStyle/>
        <a:p>
          <a:endParaRPr lang="en-US"/>
        </a:p>
      </dgm:t>
    </dgm:pt>
    <dgm:pt modelId="{EA265C60-5D85-4AB8-B7BA-8673787B138F}">
      <dgm:prSet/>
      <dgm:spPr/>
      <dgm:t>
        <a:bodyPr/>
        <a:lstStyle/>
        <a:p>
          <a:r>
            <a:rPr lang="pl-PL"/>
            <a:t>Aktywizacja kory przedczołowej</a:t>
          </a:r>
          <a:endParaRPr lang="en-US"/>
        </a:p>
      </dgm:t>
    </dgm:pt>
    <dgm:pt modelId="{7CC6FC79-18D7-4829-9825-E64F19901B55}" type="parTrans" cxnId="{962B5F66-AE87-4056-9182-1702512AD1D6}">
      <dgm:prSet/>
      <dgm:spPr/>
      <dgm:t>
        <a:bodyPr/>
        <a:lstStyle/>
        <a:p>
          <a:endParaRPr lang="en-US"/>
        </a:p>
      </dgm:t>
    </dgm:pt>
    <dgm:pt modelId="{DAC6ABF4-EFB0-4E4A-9B2B-D3110CD51A62}" type="sibTrans" cxnId="{962B5F66-AE87-4056-9182-1702512AD1D6}">
      <dgm:prSet/>
      <dgm:spPr/>
      <dgm:t>
        <a:bodyPr/>
        <a:lstStyle/>
        <a:p>
          <a:endParaRPr lang="en-US"/>
        </a:p>
      </dgm:t>
    </dgm:pt>
    <dgm:pt modelId="{B090EF62-6866-474C-B174-CF6F56CBBCC6}" type="pres">
      <dgm:prSet presAssocID="{879C59A2-112B-489F-B946-854F90E116E0}" presName="Name0" presStyleCnt="0">
        <dgm:presLayoutVars>
          <dgm:dir/>
          <dgm:animLvl val="lvl"/>
          <dgm:resizeHandles val="exact"/>
        </dgm:presLayoutVars>
      </dgm:prSet>
      <dgm:spPr/>
    </dgm:pt>
    <dgm:pt modelId="{8C5B1379-30CB-41FF-A98F-36030B75EFC3}" type="pres">
      <dgm:prSet presAssocID="{8C2ACA44-017F-4F99-9A54-9A741C620074}" presName="linNode" presStyleCnt="0"/>
      <dgm:spPr/>
    </dgm:pt>
    <dgm:pt modelId="{91E58BAF-72FB-4195-824F-339949475BA6}" type="pres">
      <dgm:prSet presAssocID="{8C2ACA44-017F-4F99-9A54-9A741C620074}" presName="parentText" presStyleLbl="node1" presStyleIdx="0" presStyleCnt="5">
        <dgm:presLayoutVars>
          <dgm:chMax val="1"/>
          <dgm:bulletEnabled val="1"/>
        </dgm:presLayoutVars>
      </dgm:prSet>
      <dgm:spPr/>
    </dgm:pt>
    <dgm:pt modelId="{79AFE189-EB6E-40B0-A80B-8C3714E5427A}" type="pres">
      <dgm:prSet presAssocID="{A29C1475-A66A-462B-BFFE-D12A1D7D94C6}" presName="sp" presStyleCnt="0"/>
      <dgm:spPr/>
    </dgm:pt>
    <dgm:pt modelId="{B80AA8E5-4E69-4A0F-A4D3-7EE0C39A7022}" type="pres">
      <dgm:prSet presAssocID="{64ADBC85-9360-4450-9E3A-FDDF9CDB0BC9}" presName="linNode" presStyleCnt="0"/>
      <dgm:spPr/>
    </dgm:pt>
    <dgm:pt modelId="{7059956F-A2E1-4BB5-B45A-B13A61575360}" type="pres">
      <dgm:prSet presAssocID="{64ADBC85-9360-4450-9E3A-FDDF9CDB0BC9}" presName="parentText" presStyleLbl="node1" presStyleIdx="1" presStyleCnt="5">
        <dgm:presLayoutVars>
          <dgm:chMax val="1"/>
          <dgm:bulletEnabled val="1"/>
        </dgm:presLayoutVars>
      </dgm:prSet>
      <dgm:spPr/>
    </dgm:pt>
    <dgm:pt modelId="{B4B53919-55D2-4ACA-82DB-C0F04BA321F5}" type="pres">
      <dgm:prSet presAssocID="{E467D5F9-FECD-47DB-91FE-6082B390C62D}" presName="sp" presStyleCnt="0"/>
      <dgm:spPr/>
    </dgm:pt>
    <dgm:pt modelId="{9395B68C-0D65-4A32-A3FB-53A086F349D6}" type="pres">
      <dgm:prSet presAssocID="{044409B5-4C39-4407-A004-C836D0BABCFB}" presName="linNode" presStyleCnt="0"/>
      <dgm:spPr/>
    </dgm:pt>
    <dgm:pt modelId="{95124B28-D8A1-4C3A-97DE-7A6378030537}" type="pres">
      <dgm:prSet presAssocID="{044409B5-4C39-4407-A004-C836D0BABCFB}" presName="parentText" presStyleLbl="node1" presStyleIdx="2" presStyleCnt="5">
        <dgm:presLayoutVars>
          <dgm:chMax val="1"/>
          <dgm:bulletEnabled val="1"/>
        </dgm:presLayoutVars>
      </dgm:prSet>
      <dgm:spPr/>
    </dgm:pt>
    <dgm:pt modelId="{93EE72B8-23F8-41CA-ABA1-52B29E7AC781}" type="pres">
      <dgm:prSet presAssocID="{7EDE0F1D-0849-49D9-99B4-3793F9564D4B}" presName="sp" presStyleCnt="0"/>
      <dgm:spPr/>
    </dgm:pt>
    <dgm:pt modelId="{1A884DCA-FF01-4946-8A13-C22432C912D1}" type="pres">
      <dgm:prSet presAssocID="{720574B4-E74D-485B-B83E-5C108B93F698}" presName="linNode" presStyleCnt="0"/>
      <dgm:spPr/>
    </dgm:pt>
    <dgm:pt modelId="{116F9E25-FD10-43CC-957D-C160E1C47F31}" type="pres">
      <dgm:prSet presAssocID="{720574B4-E74D-485B-B83E-5C108B93F698}" presName="parentText" presStyleLbl="node1" presStyleIdx="3" presStyleCnt="5">
        <dgm:presLayoutVars>
          <dgm:chMax val="1"/>
          <dgm:bulletEnabled val="1"/>
        </dgm:presLayoutVars>
      </dgm:prSet>
      <dgm:spPr/>
    </dgm:pt>
    <dgm:pt modelId="{EF5B8030-14A7-4B09-9BA0-F879C8EBF803}" type="pres">
      <dgm:prSet presAssocID="{257601C3-782A-44AF-A56E-291BC227C07D}" presName="sp" presStyleCnt="0"/>
      <dgm:spPr/>
    </dgm:pt>
    <dgm:pt modelId="{F055EE9C-C56A-44F4-A7E3-8672CB30E2D4}" type="pres">
      <dgm:prSet presAssocID="{EA265C60-5D85-4AB8-B7BA-8673787B138F}" presName="linNode" presStyleCnt="0"/>
      <dgm:spPr/>
    </dgm:pt>
    <dgm:pt modelId="{D942B8A4-E224-43AB-8F39-4B685FF52A0F}" type="pres">
      <dgm:prSet presAssocID="{EA265C60-5D85-4AB8-B7BA-8673787B138F}" presName="parentText" presStyleLbl="node1" presStyleIdx="4" presStyleCnt="5">
        <dgm:presLayoutVars>
          <dgm:chMax val="1"/>
          <dgm:bulletEnabled val="1"/>
        </dgm:presLayoutVars>
      </dgm:prSet>
      <dgm:spPr/>
    </dgm:pt>
  </dgm:ptLst>
  <dgm:cxnLst>
    <dgm:cxn modelId="{6F2E0E0D-B871-4AFF-A974-5CEC9E274B20}" type="presOf" srcId="{720574B4-E74D-485B-B83E-5C108B93F698}" destId="{116F9E25-FD10-43CC-957D-C160E1C47F31}" srcOrd="0" destOrd="0" presId="urn:microsoft.com/office/officeart/2005/8/layout/vList5"/>
    <dgm:cxn modelId="{62846025-D19D-4F7A-861A-6FA90D9BFB66}" type="presOf" srcId="{879C59A2-112B-489F-B946-854F90E116E0}" destId="{B090EF62-6866-474C-B174-CF6F56CBBCC6}" srcOrd="0" destOrd="0" presId="urn:microsoft.com/office/officeart/2005/8/layout/vList5"/>
    <dgm:cxn modelId="{FB8E9740-E809-409E-82B9-B3175531C250}" type="presOf" srcId="{8C2ACA44-017F-4F99-9A54-9A741C620074}" destId="{91E58BAF-72FB-4195-824F-339949475BA6}" srcOrd="0" destOrd="0" presId="urn:microsoft.com/office/officeart/2005/8/layout/vList5"/>
    <dgm:cxn modelId="{962B5F66-AE87-4056-9182-1702512AD1D6}" srcId="{879C59A2-112B-489F-B946-854F90E116E0}" destId="{EA265C60-5D85-4AB8-B7BA-8673787B138F}" srcOrd="4" destOrd="0" parTransId="{7CC6FC79-18D7-4829-9825-E64F19901B55}" sibTransId="{DAC6ABF4-EFB0-4E4A-9B2B-D3110CD51A62}"/>
    <dgm:cxn modelId="{F720754D-CA8A-41D9-AEB8-51DC2A3C5ABB}" type="presOf" srcId="{EA265C60-5D85-4AB8-B7BA-8673787B138F}" destId="{D942B8A4-E224-43AB-8F39-4B685FF52A0F}" srcOrd="0" destOrd="0" presId="urn:microsoft.com/office/officeart/2005/8/layout/vList5"/>
    <dgm:cxn modelId="{C6C47B6E-83E6-4A47-B3AD-4A492B11F24B}" type="presOf" srcId="{044409B5-4C39-4407-A004-C836D0BABCFB}" destId="{95124B28-D8A1-4C3A-97DE-7A6378030537}" srcOrd="0" destOrd="0" presId="urn:microsoft.com/office/officeart/2005/8/layout/vList5"/>
    <dgm:cxn modelId="{F55B318E-54C1-4620-BBC8-16248E3D3FD7}" srcId="{879C59A2-112B-489F-B946-854F90E116E0}" destId="{8C2ACA44-017F-4F99-9A54-9A741C620074}" srcOrd="0" destOrd="0" parTransId="{0843C40E-E6BF-4AA8-AC1C-BB11F55AC45C}" sibTransId="{A29C1475-A66A-462B-BFFE-D12A1D7D94C6}"/>
    <dgm:cxn modelId="{B61DE99C-9EDC-4015-943C-0EAF07DF3FF7}" srcId="{879C59A2-112B-489F-B946-854F90E116E0}" destId="{64ADBC85-9360-4450-9E3A-FDDF9CDB0BC9}" srcOrd="1" destOrd="0" parTransId="{4610F3C5-BC01-4AC3-9F33-430402DDC7BE}" sibTransId="{E467D5F9-FECD-47DB-91FE-6082B390C62D}"/>
    <dgm:cxn modelId="{E4FAFAA1-AF9F-4646-91CA-B5FA9DFD0BF4}" srcId="{879C59A2-112B-489F-B946-854F90E116E0}" destId="{044409B5-4C39-4407-A004-C836D0BABCFB}" srcOrd="2" destOrd="0" parTransId="{39660F39-8961-4285-8DF8-02F5AF61947D}" sibTransId="{7EDE0F1D-0849-49D9-99B4-3793F9564D4B}"/>
    <dgm:cxn modelId="{ACF05BC3-0672-4783-91E6-69418B32A6AD}" type="presOf" srcId="{64ADBC85-9360-4450-9E3A-FDDF9CDB0BC9}" destId="{7059956F-A2E1-4BB5-B45A-B13A61575360}" srcOrd="0" destOrd="0" presId="urn:microsoft.com/office/officeart/2005/8/layout/vList5"/>
    <dgm:cxn modelId="{FF0FD1E6-8165-4CAE-8D16-16C6B1A553F0}" srcId="{879C59A2-112B-489F-B946-854F90E116E0}" destId="{720574B4-E74D-485B-B83E-5C108B93F698}" srcOrd="3" destOrd="0" parTransId="{4D028047-CF0A-4319-949C-0033C4420AD4}" sibTransId="{257601C3-782A-44AF-A56E-291BC227C07D}"/>
    <dgm:cxn modelId="{DAED89E3-894C-496C-B5F4-E127F55531A7}" type="presParOf" srcId="{B090EF62-6866-474C-B174-CF6F56CBBCC6}" destId="{8C5B1379-30CB-41FF-A98F-36030B75EFC3}" srcOrd="0" destOrd="0" presId="urn:microsoft.com/office/officeart/2005/8/layout/vList5"/>
    <dgm:cxn modelId="{A8CA5D34-2A31-48C4-9A86-27C49EE1305E}" type="presParOf" srcId="{8C5B1379-30CB-41FF-A98F-36030B75EFC3}" destId="{91E58BAF-72FB-4195-824F-339949475BA6}" srcOrd="0" destOrd="0" presId="urn:microsoft.com/office/officeart/2005/8/layout/vList5"/>
    <dgm:cxn modelId="{75012E88-71BB-40C9-A4C4-41F5D493F133}" type="presParOf" srcId="{B090EF62-6866-474C-B174-CF6F56CBBCC6}" destId="{79AFE189-EB6E-40B0-A80B-8C3714E5427A}" srcOrd="1" destOrd="0" presId="urn:microsoft.com/office/officeart/2005/8/layout/vList5"/>
    <dgm:cxn modelId="{DE45DC78-D009-41E2-98AD-71E45B1D8910}" type="presParOf" srcId="{B090EF62-6866-474C-B174-CF6F56CBBCC6}" destId="{B80AA8E5-4E69-4A0F-A4D3-7EE0C39A7022}" srcOrd="2" destOrd="0" presId="urn:microsoft.com/office/officeart/2005/8/layout/vList5"/>
    <dgm:cxn modelId="{E5904A9C-3E88-4F28-85B0-678ED70ACFB8}" type="presParOf" srcId="{B80AA8E5-4E69-4A0F-A4D3-7EE0C39A7022}" destId="{7059956F-A2E1-4BB5-B45A-B13A61575360}" srcOrd="0" destOrd="0" presId="urn:microsoft.com/office/officeart/2005/8/layout/vList5"/>
    <dgm:cxn modelId="{14E407BE-9FA0-4F81-8FB8-38348DC6224F}" type="presParOf" srcId="{B090EF62-6866-474C-B174-CF6F56CBBCC6}" destId="{B4B53919-55D2-4ACA-82DB-C0F04BA321F5}" srcOrd="3" destOrd="0" presId="urn:microsoft.com/office/officeart/2005/8/layout/vList5"/>
    <dgm:cxn modelId="{3C8496FB-6B5D-45FC-8F60-E111A43FC2FD}" type="presParOf" srcId="{B090EF62-6866-474C-B174-CF6F56CBBCC6}" destId="{9395B68C-0D65-4A32-A3FB-53A086F349D6}" srcOrd="4" destOrd="0" presId="urn:microsoft.com/office/officeart/2005/8/layout/vList5"/>
    <dgm:cxn modelId="{C0C6B0E2-E901-40ED-8931-1A9DD43FE2DB}" type="presParOf" srcId="{9395B68C-0D65-4A32-A3FB-53A086F349D6}" destId="{95124B28-D8A1-4C3A-97DE-7A6378030537}" srcOrd="0" destOrd="0" presId="urn:microsoft.com/office/officeart/2005/8/layout/vList5"/>
    <dgm:cxn modelId="{09450846-FB5C-4508-B68A-EB76E92D15E9}" type="presParOf" srcId="{B090EF62-6866-474C-B174-CF6F56CBBCC6}" destId="{93EE72B8-23F8-41CA-ABA1-52B29E7AC781}" srcOrd="5" destOrd="0" presId="urn:microsoft.com/office/officeart/2005/8/layout/vList5"/>
    <dgm:cxn modelId="{1AF09F1F-75E4-4D5E-930A-4A7F5AA1C442}" type="presParOf" srcId="{B090EF62-6866-474C-B174-CF6F56CBBCC6}" destId="{1A884DCA-FF01-4946-8A13-C22432C912D1}" srcOrd="6" destOrd="0" presId="urn:microsoft.com/office/officeart/2005/8/layout/vList5"/>
    <dgm:cxn modelId="{9D920EA5-D161-4D8C-8EB1-4CE0C57EFF94}" type="presParOf" srcId="{1A884DCA-FF01-4946-8A13-C22432C912D1}" destId="{116F9E25-FD10-43CC-957D-C160E1C47F31}" srcOrd="0" destOrd="0" presId="urn:microsoft.com/office/officeart/2005/8/layout/vList5"/>
    <dgm:cxn modelId="{24C91DD9-E169-4691-B61A-E4C98A416FEA}" type="presParOf" srcId="{B090EF62-6866-474C-B174-CF6F56CBBCC6}" destId="{EF5B8030-14A7-4B09-9BA0-F879C8EBF803}" srcOrd="7" destOrd="0" presId="urn:microsoft.com/office/officeart/2005/8/layout/vList5"/>
    <dgm:cxn modelId="{ECD08E4D-3777-4750-971E-85EAD551338B}" type="presParOf" srcId="{B090EF62-6866-474C-B174-CF6F56CBBCC6}" destId="{F055EE9C-C56A-44F4-A7E3-8672CB30E2D4}" srcOrd="8" destOrd="0" presId="urn:microsoft.com/office/officeart/2005/8/layout/vList5"/>
    <dgm:cxn modelId="{16D4722E-1ECB-4A22-9463-69FAE9C7F319}" type="presParOf" srcId="{F055EE9C-C56A-44F4-A7E3-8672CB30E2D4}" destId="{D942B8A4-E224-43AB-8F39-4B685FF52A0F}"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C6E3D6D-0887-44BD-A0E4-8BE574793FB6}" type="doc">
      <dgm:prSet loTypeId="urn:microsoft.com/office/officeart/2005/8/layout/cycle2" loCatId="cycle" qsTypeId="urn:microsoft.com/office/officeart/2005/8/quickstyle/simple3" qsCatId="simple" csTypeId="urn:microsoft.com/office/officeart/2005/8/colors/accent1_2" csCatId="accent1" phldr="1"/>
      <dgm:spPr/>
      <dgm:t>
        <a:bodyPr/>
        <a:lstStyle/>
        <a:p>
          <a:endParaRPr lang="pl-PL"/>
        </a:p>
      </dgm:t>
    </dgm:pt>
    <dgm:pt modelId="{26EE1AD4-75DF-4C25-9CD3-0CA3A99502CF}">
      <dgm:prSet phldrT="[Tekst]"/>
      <dgm:spPr/>
      <dgm:t>
        <a:bodyPr/>
        <a:lstStyle/>
        <a:p>
          <a:r>
            <a:rPr lang="pl-PL" dirty="0"/>
            <a:t>Ratownik</a:t>
          </a:r>
        </a:p>
      </dgm:t>
    </dgm:pt>
    <dgm:pt modelId="{A03B3AEF-0567-4929-AB8F-A05A0A673396}" type="parTrans" cxnId="{2F9C6E8B-F012-427F-ACE8-77479D7755AD}">
      <dgm:prSet/>
      <dgm:spPr/>
      <dgm:t>
        <a:bodyPr/>
        <a:lstStyle/>
        <a:p>
          <a:endParaRPr lang="pl-PL"/>
        </a:p>
      </dgm:t>
    </dgm:pt>
    <dgm:pt modelId="{101B3FE2-DCEB-4F90-BA52-8AD13EF9A526}" type="sibTrans" cxnId="{2F9C6E8B-F012-427F-ACE8-77479D7755AD}">
      <dgm:prSet/>
      <dgm:spPr/>
      <dgm:t>
        <a:bodyPr/>
        <a:lstStyle/>
        <a:p>
          <a:endParaRPr lang="pl-PL"/>
        </a:p>
      </dgm:t>
    </dgm:pt>
    <dgm:pt modelId="{BCE68541-7ACF-4119-8A53-86FFCFCA001A}">
      <dgm:prSet phldrT="[Tekst]"/>
      <dgm:spPr/>
      <dgm:t>
        <a:bodyPr/>
        <a:lstStyle/>
        <a:p>
          <a:r>
            <a:rPr lang="pl-PL" dirty="0"/>
            <a:t>Kat</a:t>
          </a:r>
        </a:p>
      </dgm:t>
    </dgm:pt>
    <dgm:pt modelId="{EA675454-D8C5-4E21-836B-7451F03F8262}" type="parTrans" cxnId="{522C6426-C09E-4258-8F6E-2340EA425145}">
      <dgm:prSet/>
      <dgm:spPr/>
      <dgm:t>
        <a:bodyPr/>
        <a:lstStyle/>
        <a:p>
          <a:endParaRPr lang="pl-PL"/>
        </a:p>
      </dgm:t>
    </dgm:pt>
    <dgm:pt modelId="{75EFF338-586C-4E81-914B-8A05B254D82D}" type="sibTrans" cxnId="{522C6426-C09E-4258-8F6E-2340EA425145}">
      <dgm:prSet/>
      <dgm:spPr/>
      <dgm:t>
        <a:bodyPr/>
        <a:lstStyle/>
        <a:p>
          <a:endParaRPr lang="pl-PL"/>
        </a:p>
      </dgm:t>
    </dgm:pt>
    <dgm:pt modelId="{D1DF6B29-6083-4FFB-A3BC-0EF95E4BEF0E}">
      <dgm:prSet phldrT="[Tekst]"/>
      <dgm:spPr/>
      <dgm:t>
        <a:bodyPr/>
        <a:lstStyle/>
        <a:p>
          <a:r>
            <a:rPr lang="pl-PL" dirty="0"/>
            <a:t>Ofiara</a:t>
          </a:r>
        </a:p>
      </dgm:t>
    </dgm:pt>
    <dgm:pt modelId="{126FC210-502E-42F5-AF5E-4455F4A8BB80}" type="parTrans" cxnId="{8417DEFD-40EA-4740-9C3E-C31723BD828D}">
      <dgm:prSet/>
      <dgm:spPr/>
      <dgm:t>
        <a:bodyPr/>
        <a:lstStyle/>
        <a:p>
          <a:endParaRPr lang="pl-PL"/>
        </a:p>
      </dgm:t>
    </dgm:pt>
    <dgm:pt modelId="{8D66EC74-AE97-496C-911C-5C4E074807BA}" type="sibTrans" cxnId="{8417DEFD-40EA-4740-9C3E-C31723BD828D}">
      <dgm:prSet/>
      <dgm:spPr/>
      <dgm:t>
        <a:bodyPr/>
        <a:lstStyle/>
        <a:p>
          <a:endParaRPr lang="pl-PL"/>
        </a:p>
      </dgm:t>
    </dgm:pt>
    <dgm:pt modelId="{51F0D097-60BF-4B4A-A6A5-E9FB279BC553}" type="pres">
      <dgm:prSet presAssocID="{5C6E3D6D-0887-44BD-A0E4-8BE574793FB6}" presName="cycle" presStyleCnt="0">
        <dgm:presLayoutVars>
          <dgm:dir/>
          <dgm:resizeHandles val="exact"/>
        </dgm:presLayoutVars>
      </dgm:prSet>
      <dgm:spPr/>
    </dgm:pt>
    <dgm:pt modelId="{2094CB08-A5D1-4653-AE8E-240A4108D28F}" type="pres">
      <dgm:prSet presAssocID="{26EE1AD4-75DF-4C25-9CD3-0CA3A99502CF}" presName="node" presStyleLbl="node1" presStyleIdx="0" presStyleCnt="3" custRadScaleRad="103952" custRadScaleInc="-13674">
        <dgm:presLayoutVars>
          <dgm:bulletEnabled val="1"/>
        </dgm:presLayoutVars>
      </dgm:prSet>
      <dgm:spPr/>
    </dgm:pt>
    <dgm:pt modelId="{6A47AD86-7134-4E85-9DF4-420A29989C19}" type="pres">
      <dgm:prSet presAssocID="{101B3FE2-DCEB-4F90-BA52-8AD13EF9A526}" presName="sibTrans" presStyleLbl="sibTrans2D1" presStyleIdx="0" presStyleCnt="3" custScaleX="197569"/>
      <dgm:spPr>
        <a:prstGeom prst="leftRightArrow">
          <a:avLst/>
        </a:prstGeom>
      </dgm:spPr>
    </dgm:pt>
    <dgm:pt modelId="{13CD1FD8-4ECE-431C-A1A8-622A02DEC95C}" type="pres">
      <dgm:prSet presAssocID="{101B3FE2-DCEB-4F90-BA52-8AD13EF9A526}" presName="connectorText" presStyleLbl="sibTrans2D1" presStyleIdx="0" presStyleCnt="3"/>
      <dgm:spPr/>
    </dgm:pt>
    <dgm:pt modelId="{D6735ED6-A370-41FC-AD1D-1A9938F06F84}" type="pres">
      <dgm:prSet presAssocID="{BCE68541-7ACF-4119-8A53-86FFCFCA001A}" presName="node" presStyleLbl="node1" presStyleIdx="1" presStyleCnt="3" custRadScaleRad="205538" custRadScaleInc="-96175">
        <dgm:presLayoutVars>
          <dgm:bulletEnabled val="1"/>
        </dgm:presLayoutVars>
      </dgm:prSet>
      <dgm:spPr/>
    </dgm:pt>
    <dgm:pt modelId="{CB84AF97-A727-4389-ADA9-FF8B59C8D43C}" type="pres">
      <dgm:prSet presAssocID="{75EFF338-586C-4E81-914B-8A05B254D82D}" presName="sibTrans" presStyleLbl="sibTrans2D1" presStyleIdx="1" presStyleCnt="3" custScaleX="203419"/>
      <dgm:spPr>
        <a:prstGeom prst="leftRightArrow">
          <a:avLst/>
        </a:prstGeom>
      </dgm:spPr>
    </dgm:pt>
    <dgm:pt modelId="{0B0CC92B-5D74-4523-B20B-4EB0176D3616}" type="pres">
      <dgm:prSet presAssocID="{75EFF338-586C-4E81-914B-8A05B254D82D}" presName="connectorText" presStyleLbl="sibTrans2D1" presStyleIdx="1" presStyleCnt="3"/>
      <dgm:spPr/>
    </dgm:pt>
    <dgm:pt modelId="{3329EFFB-79F7-410F-BB12-B846BBD16C97}" type="pres">
      <dgm:prSet presAssocID="{D1DF6B29-6083-4FFB-A3BC-0EF95E4BEF0E}" presName="node" presStyleLbl="node1" presStyleIdx="2" presStyleCnt="3" custRadScaleRad="98541" custRadScaleInc="-206654">
        <dgm:presLayoutVars>
          <dgm:bulletEnabled val="1"/>
        </dgm:presLayoutVars>
      </dgm:prSet>
      <dgm:spPr/>
    </dgm:pt>
    <dgm:pt modelId="{F9BE37BB-454C-4615-9F32-CD9A8FA9070C}" type="pres">
      <dgm:prSet presAssocID="{8D66EC74-AE97-496C-911C-5C4E074807BA}" presName="sibTrans" presStyleLbl="sibTrans2D1" presStyleIdx="2" presStyleCnt="3" custScaleX="185460"/>
      <dgm:spPr>
        <a:prstGeom prst="leftRightArrow">
          <a:avLst/>
        </a:prstGeom>
      </dgm:spPr>
    </dgm:pt>
    <dgm:pt modelId="{37AEB764-19B4-4A87-8AE2-1DDE9B70CE46}" type="pres">
      <dgm:prSet presAssocID="{8D66EC74-AE97-496C-911C-5C4E074807BA}" presName="connectorText" presStyleLbl="sibTrans2D1" presStyleIdx="2" presStyleCnt="3"/>
      <dgm:spPr/>
    </dgm:pt>
  </dgm:ptLst>
  <dgm:cxnLst>
    <dgm:cxn modelId="{522C6426-C09E-4258-8F6E-2340EA425145}" srcId="{5C6E3D6D-0887-44BD-A0E4-8BE574793FB6}" destId="{BCE68541-7ACF-4119-8A53-86FFCFCA001A}" srcOrd="1" destOrd="0" parTransId="{EA675454-D8C5-4E21-836B-7451F03F8262}" sibTransId="{75EFF338-586C-4E81-914B-8A05B254D82D}"/>
    <dgm:cxn modelId="{15144449-1ECE-4C1B-A26A-9BF7C5D93E19}" type="presOf" srcId="{75EFF338-586C-4E81-914B-8A05B254D82D}" destId="{0B0CC92B-5D74-4523-B20B-4EB0176D3616}" srcOrd="1" destOrd="0" presId="urn:microsoft.com/office/officeart/2005/8/layout/cycle2"/>
    <dgm:cxn modelId="{46FC2773-9CFC-4C73-976E-E4B3D9E01C4A}" type="presOf" srcId="{BCE68541-7ACF-4119-8A53-86FFCFCA001A}" destId="{D6735ED6-A370-41FC-AD1D-1A9938F06F84}" srcOrd="0" destOrd="0" presId="urn:microsoft.com/office/officeart/2005/8/layout/cycle2"/>
    <dgm:cxn modelId="{B5ACB37A-B119-49B9-88B1-D3F132FA26B9}" type="presOf" srcId="{101B3FE2-DCEB-4F90-BA52-8AD13EF9A526}" destId="{13CD1FD8-4ECE-431C-A1A8-622A02DEC95C}" srcOrd="1" destOrd="0" presId="urn:microsoft.com/office/officeart/2005/8/layout/cycle2"/>
    <dgm:cxn modelId="{2F9C6E8B-F012-427F-ACE8-77479D7755AD}" srcId="{5C6E3D6D-0887-44BD-A0E4-8BE574793FB6}" destId="{26EE1AD4-75DF-4C25-9CD3-0CA3A99502CF}" srcOrd="0" destOrd="0" parTransId="{A03B3AEF-0567-4929-AB8F-A05A0A673396}" sibTransId="{101B3FE2-DCEB-4F90-BA52-8AD13EF9A526}"/>
    <dgm:cxn modelId="{E4B4A28B-3C45-4E5C-AD94-275B1D2EA7AD}" type="presOf" srcId="{D1DF6B29-6083-4FFB-A3BC-0EF95E4BEF0E}" destId="{3329EFFB-79F7-410F-BB12-B846BBD16C97}" srcOrd="0" destOrd="0" presId="urn:microsoft.com/office/officeart/2005/8/layout/cycle2"/>
    <dgm:cxn modelId="{52DA1997-4983-4E72-B6C3-0212DE3D2DF3}" type="presOf" srcId="{5C6E3D6D-0887-44BD-A0E4-8BE574793FB6}" destId="{51F0D097-60BF-4B4A-A6A5-E9FB279BC553}" srcOrd="0" destOrd="0" presId="urn:microsoft.com/office/officeart/2005/8/layout/cycle2"/>
    <dgm:cxn modelId="{BB8CB3A6-0F53-4A85-9F78-393436F2C6FF}" type="presOf" srcId="{8D66EC74-AE97-496C-911C-5C4E074807BA}" destId="{F9BE37BB-454C-4615-9F32-CD9A8FA9070C}" srcOrd="0" destOrd="0" presId="urn:microsoft.com/office/officeart/2005/8/layout/cycle2"/>
    <dgm:cxn modelId="{1847BFBE-2AC6-4639-930E-C13A51CA89D9}" type="presOf" srcId="{101B3FE2-DCEB-4F90-BA52-8AD13EF9A526}" destId="{6A47AD86-7134-4E85-9DF4-420A29989C19}" srcOrd="0" destOrd="0" presId="urn:microsoft.com/office/officeart/2005/8/layout/cycle2"/>
    <dgm:cxn modelId="{82D23BD1-93ED-4655-8C0F-E1FA445B95F0}" type="presOf" srcId="{75EFF338-586C-4E81-914B-8A05B254D82D}" destId="{CB84AF97-A727-4389-ADA9-FF8B59C8D43C}" srcOrd="0" destOrd="0" presId="urn:microsoft.com/office/officeart/2005/8/layout/cycle2"/>
    <dgm:cxn modelId="{7688DED7-498B-4D00-BBDD-B5D3453CD4EB}" type="presOf" srcId="{26EE1AD4-75DF-4C25-9CD3-0CA3A99502CF}" destId="{2094CB08-A5D1-4653-AE8E-240A4108D28F}" srcOrd="0" destOrd="0" presId="urn:microsoft.com/office/officeart/2005/8/layout/cycle2"/>
    <dgm:cxn modelId="{8E6102D9-D1AE-42F1-BFD9-F54CEC6EE06C}" type="presOf" srcId="{8D66EC74-AE97-496C-911C-5C4E074807BA}" destId="{37AEB764-19B4-4A87-8AE2-1DDE9B70CE46}" srcOrd="1" destOrd="0" presId="urn:microsoft.com/office/officeart/2005/8/layout/cycle2"/>
    <dgm:cxn modelId="{8417DEFD-40EA-4740-9C3E-C31723BD828D}" srcId="{5C6E3D6D-0887-44BD-A0E4-8BE574793FB6}" destId="{D1DF6B29-6083-4FFB-A3BC-0EF95E4BEF0E}" srcOrd="2" destOrd="0" parTransId="{126FC210-502E-42F5-AF5E-4455F4A8BB80}" sibTransId="{8D66EC74-AE97-496C-911C-5C4E074807BA}"/>
    <dgm:cxn modelId="{FA752818-EA3A-4DB7-9165-D9D2FE5125C3}" type="presParOf" srcId="{51F0D097-60BF-4B4A-A6A5-E9FB279BC553}" destId="{2094CB08-A5D1-4653-AE8E-240A4108D28F}" srcOrd="0" destOrd="0" presId="urn:microsoft.com/office/officeart/2005/8/layout/cycle2"/>
    <dgm:cxn modelId="{BD28B64B-44D1-451F-AF2C-31DBCAD76859}" type="presParOf" srcId="{51F0D097-60BF-4B4A-A6A5-E9FB279BC553}" destId="{6A47AD86-7134-4E85-9DF4-420A29989C19}" srcOrd="1" destOrd="0" presId="urn:microsoft.com/office/officeart/2005/8/layout/cycle2"/>
    <dgm:cxn modelId="{7468297D-87F4-4592-98BA-E949DD9C8ECC}" type="presParOf" srcId="{6A47AD86-7134-4E85-9DF4-420A29989C19}" destId="{13CD1FD8-4ECE-431C-A1A8-622A02DEC95C}" srcOrd="0" destOrd="0" presId="urn:microsoft.com/office/officeart/2005/8/layout/cycle2"/>
    <dgm:cxn modelId="{84DA3DF4-9C7D-4F35-A98E-CCB498524A73}" type="presParOf" srcId="{51F0D097-60BF-4B4A-A6A5-E9FB279BC553}" destId="{D6735ED6-A370-41FC-AD1D-1A9938F06F84}" srcOrd="2" destOrd="0" presId="urn:microsoft.com/office/officeart/2005/8/layout/cycle2"/>
    <dgm:cxn modelId="{A50FB937-025A-4B8D-8418-01C82DCFAF6C}" type="presParOf" srcId="{51F0D097-60BF-4B4A-A6A5-E9FB279BC553}" destId="{CB84AF97-A727-4389-ADA9-FF8B59C8D43C}" srcOrd="3" destOrd="0" presId="urn:microsoft.com/office/officeart/2005/8/layout/cycle2"/>
    <dgm:cxn modelId="{31EA95F2-2600-4718-8D93-E86D0481CB95}" type="presParOf" srcId="{CB84AF97-A727-4389-ADA9-FF8B59C8D43C}" destId="{0B0CC92B-5D74-4523-B20B-4EB0176D3616}" srcOrd="0" destOrd="0" presId="urn:microsoft.com/office/officeart/2005/8/layout/cycle2"/>
    <dgm:cxn modelId="{6C9DAD24-E078-4368-92C0-5C4CF23D69A1}" type="presParOf" srcId="{51F0D097-60BF-4B4A-A6A5-E9FB279BC553}" destId="{3329EFFB-79F7-410F-BB12-B846BBD16C97}" srcOrd="4" destOrd="0" presId="urn:microsoft.com/office/officeart/2005/8/layout/cycle2"/>
    <dgm:cxn modelId="{C671FCDC-513C-4745-9B3C-E8ACAF380C30}" type="presParOf" srcId="{51F0D097-60BF-4B4A-A6A5-E9FB279BC553}" destId="{F9BE37BB-454C-4615-9F32-CD9A8FA9070C}" srcOrd="5" destOrd="0" presId="urn:microsoft.com/office/officeart/2005/8/layout/cycle2"/>
    <dgm:cxn modelId="{8E3A5BA2-93F1-425A-BD3E-761787D2FBD6}" type="presParOf" srcId="{F9BE37BB-454C-4615-9F32-CD9A8FA9070C}" destId="{37AEB764-19B4-4A87-8AE2-1DDE9B70CE4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C6E3D6D-0887-44BD-A0E4-8BE574793FB6}" type="doc">
      <dgm:prSet loTypeId="urn:microsoft.com/office/officeart/2005/8/layout/cycle2" loCatId="cycle" qsTypeId="urn:microsoft.com/office/officeart/2005/8/quickstyle/simple3" qsCatId="simple" csTypeId="urn:microsoft.com/office/officeart/2005/8/colors/accent1_2" csCatId="accent1" phldr="1"/>
      <dgm:spPr/>
      <dgm:t>
        <a:bodyPr/>
        <a:lstStyle/>
        <a:p>
          <a:endParaRPr lang="pl-PL"/>
        </a:p>
      </dgm:t>
    </dgm:pt>
    <dgm:pt modelId="{26EE1AD4-75DF-4C25-9CD3-0CA3A99502CF}">
      <dgm:prSet phldrT="[Tekst]"/>
      <dgm:spPr/>
      <dgm:t>
        <a:bodyPr/>
        <a:lstStyle/>
        <a:p>
          <a:r>
            <a:rPr lang="pl-PL" dirty="0"/>
            <a:t>Opiekun</a:t>
          </a:r>
        </a:p>
      </dgm:t>
    </dgm:pt>
    <dgm:pt modelId="{A03B3AEF-0567-4929-AB8F-A05A0A673396}" type="parTrans" cxnId="{2F9C6E8B-F012-427F-ACE8-77479D7755AD}">
      <dgm:prSet/>
      <dgm:spPr/>
      <dgm:t>
        <a:bodyPr/>
        <a:lstStyle/>
        <a:p>
          <a:endParaRPr lang="pl-PL"/>
        </a:p>
      </dgm:t>
    </dgm:pt>
    <dgm:pt modelId="{101B3FE2-DCEB-4F90-BA52-8AD13EF9A526}" type="sibTrans" cxnId="{2F9C6E8B-F012-427F-ACE8-77479D7755AD}">
      <dgm:prSet/>
      <dgm:spPr/>
      <dgm:t>
        <a:bodyPr/>
        <a:lstStyle/>
        <a:p>
          <a:endParaRPr lang="pl-PL"/>
        </a:p>
      </dgm:t>
    </dgm:pt>
    <dgm:pt modelId="{BCE68541-7ACF-4119-8A53-86FFCFCA001A}">
      <dgm:prSet phldrT="[Tekst]"/>
      <dgm:spPr/>
      <dgm:t>
        <a:bodyPr/>
        <a:lstStyle/>
        <a:p>
          <a:r>
            <a:rPr lang="pl-PL" dirty="0"/>
            <a:t>Asertywny</a:t>
          </a:r>
        </a:p>
      </dgm:t>
    </dgm:pt>
    <dgm:pt modelId="{EA675454-D8C5-4E21-836B-7451F03F8262}" type="parTrans" cxnId="{522C6426-C09E-4258-8F6E-2340EA425145}">
      <dgm:prSet/>
      <dgm:spPr/>
      <dgm:t>
        <a:bodyPr/>
        <a:lstStyle/>
        <a:p>
          <a:endParaRPr lang="pl-PL"/>
        </a:p>
      </dgm:t>
    </dgm:pt>
    <dgm:pt modelId="{75EFF338-586C-4E81-914B-8A05B254D82D}" type="sibTrans" cxnId="{522C6426-C09E-4258-8F6E-2340EA425145}">
      <dgm:prSet/>
      <dgm:spPr/>
      <dgm:t>
        <a:bodyPr/>
        <a:lstStyle/>
        <a:p>
          <a:endParaRPr lang="pl-PL"/>
        </a:p>
      </dgm:t>
    </dgm:pt>
    <dgm:pt modelId="{D1DF6B29-6083-4FFB-A3BC-0EF95E4BEF0E}">
      <dgm:prSet phldrT="[Tekst]"/>
      <dgm:spPr/>
      <dgm:t>
        <a:bodyPr/>
        <a:lstStyle/>
        <a:p>
          <a:r>
            <a:rPr lang="pl-PL" dirty="0"/>
            <a:t>Wrażliwy</a:t>
          </a:r>
        </a:p>
      </dgm:t>
    </dgm:pt>
    <dgm:pt modelId="{126FC210-502E-42F5-AF5E-4455F4A8BB80}" type="parTrans" cxnId="{8417DEFD-40EA-4740-9C3E-C31723BD828D}">
      <dgm:prSet/>
      <dgm:spPr/>
      <dgm:t>
        <a:bodyPr/>
        <a:lstStyle/>
        <a:p>
          <a:endParaRPr lang="pl-PL"/>
        </a:p>
      </dgm:t>
    </dgm:pt>
    <dgm:pt modelId="{8D66EC74-AE97-496C-911C-5C4E074807BA}" type="sibTrans" cxnId="{8417DEFD-40EA-4740-9C3E-C31723BD828D}">
      <dgm:prSet/>
      <dgm:spPr/>
      <dgm:t>
        <a:bodyPr/>
        <a:lstStyle/>
        <a:p>
          <a:endParaRPr lang="pl-PL"/>
        </a:p>
      </dgm:t>
    </dgm:pt>
    <dgm:pt modelId="{51F0D097-60BF-4B4A-A6A5-E9FB279BC553}" type="pres">
      <dgm:prSet presAssocID="{5C6E3D6D-0887-44BD-A0E4-8BE574793FB6}" presName="cycle" presStyleCnt="0">
        <dgm:presLayoutVars>
          <dgm:dir/>
          <dgm:resizeHandles val="exact"/>
        </dgm:presLayoutVars>
      </dgm:prSet>
      <dgm:spPr/>
    </dgm:pt>
    <dgm:pt modelId="{2094CB08-A5D1-4653-AE8E-240A4108D28F}" type="pres">
      <dgm:prSet presAssocID="{26EE1AD4-75DF-4C25-9CD3-0CA3A99502CF}" presName="node" presStyleLbl="node1" presStyleIdx="0" presStyleCnt="3" custRadScaleRad="40620" custRadScaleInc="-288537">
        <dgm:presLayoutVars>
          <dgm:bulletEnabled val="1"/>
        </dgm:presLayoutVars>
      </dgm:prSet>
      <dgm:spPr/>
    </dgm:pt>
    <dgm:pt modelId="{6A47AD86-7134-4E85-9DF4-420A29989C19}" type="pres">
      <dgm:prSet presAssocID="{101B3FE2-DCEB-4F90-BA52-8AD13EF9A526}" presName="sibTrans" presStyleLbl="sibTrans2D1" presStyleIdx="0" presStyleCnt="3" custAng="96508" custScaleX="197569" custLinFactNeighborX="-3284" custLinFactNeighborY="-6306"/>
      <dgm:spPr>
        <a:prstGeom prst="leftRightArrow">
          <a:avLst/>
        </a:prstGeom>
      </dgm:spPr>
    </dgm:pt>
    <dgm:pt modelId="{13CD1FD8-4ECE-431C-A1A8-622A02DEC95C}" type="pres">
      <dgm:prSet presAssocID="{101B3FE2-DCEB-4F90-BA52-8AD13EF9A526}" presName="connectorText" presStyleLbl="sibTrans2D1" presStyleIdx="0" presStyleCnt="3"/>
      <dgm:spPr/>
    </dgm:pt>
    <dgm:pt modelId="{D6735ED6-A370-41FC-AD1D-1A9938F06F84}" type="pres">
      <dgm:prSet presAssocID="{BCE68541-7ACF-4119-8A53-86FFCFCA001A}" presName="node" presStyleLbl="node1" presStyleIdx="1" presStyleCnt="3" custRadScaleRad="173240" custRadScaleInc="-30332">
        <dgm:presLayoutVars>
          <dgm:bulletEnabled val="1"/>
        </dgm:presLayoutVars>
      </dgm:prSet>
      <dgm:spPr/>
    </dgm:pt>
    <dgm:pt modelId="{CB84AF97-A727-4389-ADA9-FF8B59C8D43C}" type="pres">
      <dgm:prSet presAssocID="{75EFF338-586C-4E81-914B-8A05B254D82D}" presName="sibTrans" presStyleLbl="sibTrans2D1" presStyleIdx="1" presStyleCnt="3" custScaleX="227791" custLinFactNeighborX="7387" custLinFactNeighborY="-468"/>
      <dgm:spPr>
        <a:prstGeom prst="leftRightArrow">
          <a:avLst/>
        </a:prstGeom>
      </dgm:spPr>
    </dgm:pt>
    <dgm:pt modelId="{0B0CC92B-5D74-4523-B20B-4EB0176D3616}" type="pres">
      <dgm:prSet presAssocID="{75EFF338-586C-4E81-914B-8A05B254D82D}" presName="connectorText" presStyleLbl="sibTrans2D1" presStyleIdx="1" presStyleCnt="3"/>
      <dgm:spPr/>
    </dgm:pt>
    <dgm:pt modelId="{3329EFFB-79F7-410F-BB12-B846BBD16C97}" type="pres">
      <dgm:prSet presAssocID="{D1DF6B29-6083-4FFB-A3BC-0EF95E4BEF0E}" presName="node" presStyleLbl="node1" presStyleIdx="2" presStyleCnt="3" custRadScaleRad="140693" custRadScaleInc="253239">
        <dgm:presLayoutVars>
          <dgm:bulletEnabled val="1"/>
        </dgm:presLayoutVars>
      </dgm:prSet>
      <dgm:spPr/>
    </dgm:pt>
    <dgm:pt modelId="{F9BE37BB-454C-4615-9F32-CD9A8FA9070C}" type="pres">
      <dgm:prSet presAssocID="{8D66EC74-AE97-496C-911C-5C4E074807BA}" presName="sibTrans" presStyleLbl="sibTrans2D1" presStyleIdx="2" presStyleCnt="3" custScaleX="240089"/>
      <dgm:spPr>
        <a:prstGeom prst="leftRightArrow">
          <a:avLst/>
        </a:prstGeom>
      </dgm:spPr>
    </dgm:pt>
    <dgm:pt modelId="{37AEB764-19B4-4A87-8AE2-1DDE9B70CE46}" type="pres">
      <dgm:prSet presAssocID="{8D66EC74-AE97-496C-911C-5C4E074807BA}" presName="connectorText" presStyleLbl="sibTrans2D1" presStyleIdx="2" presStyleCnt="3"/>
      <dgm:spPr/>
    </dgm:pt>
  </dgm:ptLst>
  <dgm:cxnLst>
    <dgm:cxn modelId="{522C6426-C09E-4258-8F6E-2340EA425145}" srcId="{5C6E3D6D-0887-44BD-A0E4-8BE574793FB6}" destId="{BCE68541-7ACF-4119-8A53-86FFCFCA001A}" srcOrd="1" destOrd="0" parTransId="{EA675454-D8C5-4E21-836B-7451F03F8262}" sibTransId="{75EFF338-586C-4E81-914B-8A05B254D82D}"/>
    <dgm:cxn modelId="{15144449-1ECE-4C1B-A26A-9BF7C5D93E19}" type="presOf" srcId="{75EFF338-586C-4E81-914B-8A05B254D82D}" destId="{0B0CC92B-5D74-4523-B20B-4EB0176D3616}" srcOrd="1" destOrd="0" presId="urn:microsoft.com/office/officeart/2005/8/layout/cycle2"/>
    <dgm:cxn modelId="{46FC2773-9CFC-4C73-976E-E4B3D9E01C4A}" type="presOf" srcId="{BCE68541-7ACF-4119-8A53-86FFCFCA001A}" destId="{D6735ED6-A370-41FC-AD1D-1A9938F06F84}" srcOrd="0" destOrd="0" presId="urn:microsoft.com/office/officeart/2005/8/layout/cycle2"/>
    <dgm:cxn modelId="{B5ACB37A-B119-49B9-88B1-D3F132FA26B9}" type="presOf" srcId="{101B3FE2-DCEB-4F90-BA52-8AD13EF9A526}" destId="{13CD1FD8-4ECE-431C-A1A8-622A02DEC95C}" srcOrd="1" destOrd="0" presId="urn:microsoft.com/office/officeart/2005/8/layout/cycle2"/>
    <dgm:cxn modelId="{2F9C6E8B-F012-427F-ACE8-77479D7755AD}" srcId="{5C6E3D6D-0887-44BD-A0E4-8BE574793FB6}" destId="{26EE1AD4-75DF-4C25-9CD3-0CA3A99502CF}" srcOrd="0" destOrd="0" parTransId="{A03B3AEF-0567-4929-AB8F-A05A0A673396}" sibTransId="{101B3FE2-DCEB-4F90-BA52-8AD13EF9A526}"/>
    <dgm:cxn modelId="{E4B4A28B-3C45-4E5C-AD94-275B1D2EA7AD}" type="presOf" srcId="{D1DF6B29-6083-4FFB-A3BC-0EF95E4BEF0E}" destId="{3329EFFB-79F7-410F-BB12-B846BBD16C97}" srcOrd="0" destOrd="0" presId="urn:microsoft.com/office/officeart/2005/8/layout/cycle2"/>
    <dgm:cxn modelId="{52DA1997-4983-4E72-B6C3-0212DE3D2DF3}" type="presOf" srcId="{5C6E3D6D-0887-44BD-A0E4-8BE574793FB6}" destId="{51F0D097-60BF-4B4A-A6A5-E9FB279BC553}" srcOrd="0" destOrd="0" presId="urn:microsoft.com/office/officeart/2005/8/layout/cycle2"/>
    <dgm:cxn modelId="{BB8CB3A6-0F53-4A85-9F78-393436F2C6FF}" type="presOf" srcId="{8D66EC74-AE97-496C-911C-5C4E074807BA}" destId="{F9BE37BB-454C-4615-9F32-CD9A8FA9070C}" srcOrd="0" destOrd="0" presId="urn:microsoft.com/office/officeart/2005/8/layout/cycle2"/>
    <dgm:cxn modelId="{1847BFBE-2AC6-4639-930E-C13A51CA89D9}" type="presOf" srcId="{101B3FE2-DCEB-4F90-BA52-8AD13EF9A526}" destId="{6A47AD86-7134-4E85-9DF4-420A29989C19}" srcOrd="0" destOrd="0" presId="urn:microsoft.com/office/officeart/2005/8/layout/cycle2"/>
    <dgm:cxn modelId="{82D23BD1-93ED-4655-8C0F-E1FA445B95F0}" type="presOf" srcId="{75EFF338-586C-4E81-914B-8A05B254D82D}" destId="{CB84AF97-A727-4389-ADA9-FF8B59C8D43C}" srcOrd="0" destOrd="0" presId="urn:microsoft.com/office/officeart/2005/8/layout/cycle2"/>
    <dgm:cxn modelId="{7688DED7-498B-4D00-BBDD-B5D3453CD4EB}" type="presOf" srcId="{26EE1AD4-75DF-4C25-9CD3-0CA3A99502CF}" destId="{2094CB08-A5D1-4653-AE8E-240A4108D28F}" srcOrd="0" destOrd="0" presId="urn:microsoft.com/office/officeart/2005/8/layout/cycle2"/>
    <dgm:cxn modelId="{8E6102D9-D1AE-42F1-BFD9-F54CEC6EE06C}" type="presOf" srcId="{8D66EC74-AE97-496C-911C-5C4E074807BA}" destId="{37AEB764-19B4-4A87-8AE2-1DDE9B70CE46}" srcOrd="1" destOrd="0" presId="urn:microsoft.com/office/officeart/2005/8/layout/cycle2"/>
    <dgm:cxn modelId="{8417DEFD-40EA-4740-9C3E-C31723BD828D}" srcId="{5C6E3D6D-0887-44BD-A0E4-8BE574793FB6}" destId="{D1DF6B29-6083-4FFB-A3BC-0EF95E4BEF0E}" srcOrd="2" destOrd="0" parTransId="{126FC210-502E-42F5-AF5E-4455F4A8BB80}" sibTransId="{8D66EC74-AE97-496C-911C-5C4E074807BA}"/>
    <dgm:cxn modelId="{FA752818-EA3A-4DB7-9165-D9D2FE5125C3}" type="presParOf" srcId="{51F0D097-60BF-4B4A-A6A5-E9FB279BC553}" destId="{2094CB08-A5D1-4653-AE8E-240A4108D28F}" srcOrd="0" destOrd="0" presId="urn:microsoft.com/office/officeart/2005/8/layout/cycle2"/>
    <dgm:cxn modelId="{BD28B64B-44D1-451F-AF2C-31DBCAD76859}" type="presParOf" srcId="{51F0D097-60BF-4B4A-A6A5-E9FB279BC553}" destId="{6A47AD86-7134-4E85-9DF4-420A29989C19}" srcOrd="1" destOrd="0" presId="urn:microsoft.com/office/officeart/2005/8/layout/cycle2"/>
    <dgm:cxn modelId="{7468297D-87F4-4592-98BA-E949DD9C8ECC}" type="presParOf" srcId="{6A47AD86-7134-4E85-9DF4-420A29989C19}" destId="{13CD1FD8-4ECE-431C-A1A8-622A02DEC95C}" srcOrd="0" destOrd="0" presId="urn:microsoft.com/office/officeart/2005/8/layout/cycle2"/>
    <dgm:cxn modelId="{84DA3DF4-9C7D-4F35-A98E-CCB498524A73}" type="presParOf" srcId="{51F0D097-60BF-4B4A-A6A5-E9FB279BC553}" destId="{D6735ED6-A370-41FC-AD1D-1A9938F06F84}" srcOrd="2" destOrd="0" presId="urn:microsoft.com/office/officeart/2005/8/layout/cycle2"/>
    <dgm:cxn modelId="{A50FB937-025A-4B8D-8418-01C82DCFAF6C}" type="presParOf" srcId="{51F0D097-60BF-4B4A-A6A5-E9FB279BC553}" destId="{CB84AF97-A727-4389-ADA9-FF8B59C8D43C}" srcOrd="3" destOrd="0" presId="urn:microsoft.com/office/officeart/2005/8/layout/cycle2"/>
    <dgm:cxn modelId="{31EA95F2-2600-4718-8D93-E86D0481CB95}" type="presParOf" srcId="{CB84AF97-A727-4389-ADA9-FF8B59C8D43C}" destId="{0B0CC92B-5D74-4523-B20B-4EB0176D3616}" srcOrd="0" destOrd="0" presId="urn:microsoft.com/office/officeart/2005/8/layout/cycle2"/>
    <dgm:cxn modelId="{6C9DAD24-E078-4368-92C0-5C4CF23D69A1}" type="presParOf" srcId="{51F0D097-60BF-4B4A-A6A5-E9FB279BC553}" destId="{3329EFFB-79F7-410F-BB12-B846BBD16C97}" srcOrd="4" destOrd="0" presId="urn:microsoft.com/office/officeart/2005/8/layout/cycle2"/>
    <dgm:cxn modelId="{C671FCDC-513C-4745-9B3C-E8ACAF380C30}" type="presParOf" srcId="{51F0D097-60BF-4B4A-A6A5-E9FB279BC553}" destId="{F9BE37BB-454C-4615-9F32-CD9A8FA9070C}" srcOrd="5" destOrd="0" presId="urn:microsoft.com/office/officeart/2005/8/layout/cycle2"/>
    <dgm:cxn modelId="{8E3A5BA2-93F1-425A-BD3E-761787D2FBD6}" type="presParOf" srcId="{F9BE37BB-454C-4615-9F32-CD9A8FA9070C}" destId="{37AEB764-19B4-4A87-8AE2-1DDE9B70CE4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93BC0D6-0010-4509-8DCF-28CACE30526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2C056F5-72C1-45C2-9365-2AC8C26E2066}">
      <dgm:prSet/>
      <dgm:spPr/>
      <dgm:t>
        <a:bodyPr/>
        <a:lstStyle/>
        <a:p>
          <a:pPr>
            <a:lnSpc>
              <a:spcPct val="100000"/>
            </a:lnSpc>
          </a:pPr>
          <a:r>
            <a:rPr lang="pl-PL" dirty="0">
              <a:solidFill>
                <a:schemeClr val="bg2"/>
              </a:solidFill>
            </a:rPr>
            <a:t>Opiera się na teorii walki-ucieczki-zamrażania i teorii przywiązania;</a:t>
          </a:r>
          <a:endParaRPr lang="en-US" dirty="0">
            <a:solidFill>
              <a:schemeClr val="bg2"/>
            </a:solidFill>
          </a:endParaRPr>
        </a:p>
      </dgm:t>
    </dgm:pt>
    <dgm:pt modelId="{76BEB5EE-52F1-4DB9-8729-18C082D51B44}" type="parTrans" cxnId="{59BD57A7-38B6-48B9-ADE9-4CA5737B4CC7}">
      <dgm:prSet/>
      <dgm:spPr/>
      <dgm:t>
        <a:bodyPr/>
        <a:lstStyle/>
        <a:p>
          <a:endParaRPr lang="en-US"/>
        </a:p>
      </dgm:t>
    </dgm:pt>
    <dgm:pt modelId="{EDDA1C04-8730-43A4-A472-D0BC46D599E7}" type="sibTrans" cxnId="{59BD57A7-38B6-48B9-ADE9-4CA5737B4CC7}">
      <dgm:prSet/>
      <dgm:spPr/>
      <dgm:t>
        <a:bodyPr/>
        <a:lstStyle/>
        <a:p>
          <a:endParaRPr lang="en-US"/>
        </a:p>
      </dgm:t>
    </dgm:pt>
    <dgm:pt modelId="{901C2EBB-2BB6-4099-8EF2-6970E754A487}">
      <dgm:prSet/>
      <dgm:spPr/>
      <dgm:t>
        <a:bodyPr/>
        <a:lstStyle/>
        <a:p>
          <a:pPr>
            <a:lnSpc>
              <a:spcPct val="100000"/>
            </a:lnSpc>
          </a:pPr>
          <a:r>
            <a:rPr lang="pl-PL" dirty="0">
              <a:solidFill>
                <a:schemeClr val="bg2"/>
              </a:solidFill>
            </a:rPr>
            <a:t>Zakłada dążenie do realizacji potrzeb i celów rozwojowych poszczególnego okresu wzrostowego;</a:t>
          </a:r>
          <a:endParaRPr lang="en-US" dirty="0">
            <a:solidFill>
              <a:schemeClr val="bg2"/>
            </a:solidFill>
          </a:endParaRPr>
        </a:p>
      </dgm:t>
    </dgm:pt>
    <dgm:pt modelId="{A61DFA02-2180-4425-B3E7-02F13CA2491D}" type="parTrans" cxnId="{45FA04AF-6B80-4768-8646-2503E6AD7655}">
      <dgm:prSet/>
      <dgm:spPr/>
      <dgm:t>
        <a:bodyPr/>
        <a:lstStyle/>
        <a:p>
          <a:endParaRPr lang="en-US"/>
        </a:p>
      </dgm:t>
    </dgm:pt>
    <dgm:pt modelId="{40603587-CAFC-4015-B338-A0A65D639AD1}" type="sibTrans" cxnId="{45FA04AF-6B80-4768-8646-2503E6AD7655}">
      <dgm:prSet/>
      <dgm:spPr/>
      <dgm:t>
        <a:bodyPr/>
        <a:lstStyle/>
        <a:p>
          <a:endParaRPr lang="en-US"/>
        </a:p>
      </dgm:t>
    </dgm:pt>
    <dgm:pt modelId="{E1A23873-3D33-4A8F-AF1F-751C8E229F06}">
      <dgm:prSet/>
      <dgm:spPr/>
      <dgm:t>
        <a:bodyPr/>
        <a:lstStyle/>
        <a:p>
          <a:pPr>
            <a:lnSpc>
              <a:spcPct val="100000"/>
            </a:lnSpc>
          </a:pPr>
          <a:r>
            <a:rPr lang="pl-PL" dirty="0">
              <a:solidFill>
                <a:schemeClr val="bg2"/>
              </a:solidFill>
            </a:rPr>
            <a:t>Zakłada oddzielnie się od części „ja”, która cierpi w celu przetrwania i kontynuacji realizacji celów;</a:t>
          </a:r>
          <a:endParaRPr lang="en-US" dirty="0">
            <a:solidFill>
              <a:schemeClr val="bg2"/>
            </a:solidFill>
          </a:endParaRPr>
        </a:p>
      </dgm:t>
    </dgm:pt>
    <dgm:pt modelId="{3A2EB87E-237C-42E5-AAA3-2930AD99C6C2}" type="parTrans" cxnId="{E5656A04-AB40-40D1-8109-979B0010520E}">
      <dgm:prSet/>
      <dgm:spPr/>
      <dgm:t>
        <a:bodyPr/>
        <a:lstStyle/>
        <a:p>
          <a:endParaRPr lang="en-US"/>
        </a:p>
      </dgm:t>
    </dgm:pt>
    <dgm:pt modelId="{64D52D40-B7B5-4F68-99AC-6EAE26437C5E}" type="sibTrans" cxnId="{E5656A04-AB40-40D1-8109-979B0010520E}">
      <dgm:prSet/>
      <dgm:spPr/>
      <dgm:t>
        <a:bodyPr/>
        <a:lstStyle/>
        <a:p>
          <a:endParaRPr lang="en-US"/>
        </a:p>
      </dgm:t>
    </dgm:pt>
    <dgm:pt modelId="{F72993B6-18E4-44C8-9C53-18232B81E03F}">
      <dgm:prSet/>
      <dgm:spPr/>
      <dgm:t>
        <a:bodyPr/>
        <a:lstStyle/>
        <a:p>
          <a:pPr>
            <a:lnSpc>
              <a:spcPct val="100000"/>
            </a:lnSpc>
          </a:pPr>
          <a:r>
            <a:rPr lang="pl-PL" dirty="0">
              <a:solidFill>
                <a:schemeClr val="bg2"/>
              </a:solidFill>
            </a:rPr>
            <a:t>Dystansowanie się od traumy umożliwia przetrwanie oraz realizację kolejnych zadań rozwojowych i opanowaniu nowych umiejętności;</a:t>
          </a:r>
          <a:endParaRPr lang="en-US" dirty="0">
            <a:solidFill>
              <a:schemeClr val="bg2"/>
            </a:solidFill>
          </a:endParaRPr>
        </a:p>
      </dgm:t>
    </dgm:pt>
    <dgm:pt modelId="{E0FC1DBC-63F9-4288-8236-5D8371C5880A}" type="parTrans" cxnId="{5679D5CF-0837-4D7C-B1A7-17094D81CB79}">
      <dgm:prSet/>
      <dgm:spPr/>
      <dgm:t>
        <a:bodyPr/>
        <a:lstStyle/>
        <a:p>
          <a:endParaRPr lang="en-US"/>
        </a:p>
      </dgm:t>
    </dgm:pt>
    <dgm:pt modelId="{1569BB70-B4D3-4828-8993-DDCA15C7CF73}" type="sibTrans" cxnId="{5679D5CF-0837-4D7C-B1A7-17094D81CB79}">
      <dgm:prSet/>
      <dgm:spPr/>
      <dgm:t>
        <a:bodyPr/>
        <a:lstStyle/>
        <a:p>
          <a:endParaRPr lang="en-US"/>
        </a:p>
      </dgm:t>
    </dgm:pt>
    <dgm:pt modelId="{4F2F827B-0125-499B-8FD0-B61D5A63F645}">
      <dgm:prSet/>
      <dgm:spPr/>
      <dgm:t>
        <a:bodyPr/>
        <a:lstStyle/>
        <a:p>
          <a:pPr>
            <a:lnSpc>
              <a:spcPct val="100000"/>
            </a:lnSpc>
          </a:pPr>
          <a:r>
            <a:rPr lang="pl-PL" dirty="0">
              <a:solidFill>
                <a:schemeClr val="bg2"/>
              </a:solidFill>
            </a:rPr>
            <a:t>Wiąże się z mechanizmami adaptacji i przystosowania do subiektywnie najtrudniejszej sytuacji.</a:t>
          </a:r>
          <a:endParaRPr lang="en-US" dirty="0">
            <a:solidFill>
              <a:schemeClr val="bg2"/>
            </a:solidFill>
          </a:endParaRPr>
        </a:p>
      </dgm:t>
    </dgm:pt>
    <dgm:pt modelId="{0FB80715-806C-43E9-B6FE-B3E7496593EC}" type="parTrans" cxnId="{0E735411-C743-42BC-A7FB-14763071FAA2}">
      <dgm:prSet/>
      <dgm:spPr/>
      <dgm:t>
        <a:bodyPr/>
        <a:lstStyle/>
        <a:p>
          <a:endParaRPr lang="en-US"/>
        </a:p>
      </dgm:t>
    </dgm:pt>
    <dgm:pt modelId="{5A9DF38E-211D-43C0-857B-4E0AA3C01307}" type="sibTrans" cxnId="{0E735411-C743-42BC-A7FB-14763071FAA2}">
      <dgm:prSet/>
      <dgm:spPr/>
      <dgm:t>
        <a:bodyPr/>
        <a:lstStyle/>
        <a:p>
          <a:endParaRPr lang="en-US"/>
        </a:p>
      </dgm:t>
    </dgm:pt>
    <dgm:pt modelId="{A922A504-5D93-410A-9D38-01E7425CFDFC}" type="pres">
      <dgm:prSet presAssocID="{793BC0D6-0010-4509-8DCF-28CACE30526F}" presName="root" presStyleCnt="0">
        <dgm:presLayoutVars>
          <dgm:dir/>
          <dgm:resizeHandles val="exact"/>
        </dgm:presLayoutVars>
      </dgm:prSet>
      <dgm:spPr/>
    </dgm:pt>
    <dgm:pt modelId="{A44CEE15-F5F5-488F-A445-CAB13CE2B995}" type="pres">
      <dgm:prSet presAssocID="{42C056F5-72C1-45C2-9365-2AC8C26E2066}" presName="compNode" presStyleCnt="0"/>
      <dgm:spPr/>
    </dgm:pt>
    <dgm:pt modelId="{49E388B7-B578-4663-A4C5-40A83453ECE7}" type="pres">
      <dgm:prSet presAssocID="{42C056F5-72C1-45C2-9365-2AC8C26E2066}" presName="bgRect" presStyleLbl="bgShp" presStyleIdx="0" presStyleCnt="5"/>
      <dgm:spPr/>
    </dgm:pt>
    <dgm:pt modelId="{7605EAE5-8987-40B6-A4CD-1FA6F00FB73E}" type="pres">
      <dgm:prSet presAssocID="{42C056F5-72C1-45C2-9365-2AC8C26E206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E36049E8-F2CB-44D9-8A13-0D4EA0B13B24}" type="pres">
      <dgm:prSet presAssocID="{42C056F5-72C1-45C2-9365-2AC8C26E2066}" presName="spaceRect" presStyleCnt="0"/>
      <dgm:spPr/>
    </dgm:pt>
    <dgm:pt modelId="{09ED12FE-7E51-4BAF-A618-5D0D78C91616}" type="pres">
      <dgm:prSet presAssocID="{42C056F5-72C1-45C2-9365-2AC8C26E2066}" presName="parTx" presStyleLbl="revTx" presStyleIdx="0" presStyleCnt="5">
        <dgm:presLayoutVars>
          <dgm:chMax val="0"/>
          <dgm:chPref val="0"/>
        </dgm:presLayoutVars>
      </dgm:prSet>
      <dgm:spPr/>
    </dgm:pt>
    <dgm:pt modelId="{5D55E20C-7A0C-4517-94C9-4A3A09805563}" type="pres">
      <dgm:prSet presAssocID="{EDDA1C04-8730-43A4-A472-D0BC46D599E7}" presName="sibTrans" presStyleCnt="0"/>
      <dgm:spPr/>
    </dgm:pt>
    <dgm:pt modelId="{75D377CD-5DE3-47E3-A2F1-0BD1213736FE}" type="pres">
      <dgm:prSet presAssocID="{901C2EBB-2BB6-4099-8EF2-6970E754A487}" presName="compNode" presStyleCnt="0"/>
      <dgm:spPr/>
    </dgm:pt>
    <dgm:pt modelId="{F3533365-577F-4833-874F-9EBB57163E6D}" type="pres">
      <dgm:prSet presAssocID="{901C2EBB-2BB6-4099-8EF2-6970E754A487}" presName="bgRect" presStyleLbl="bgShp" presStyleIdx="1" presStyleCnt="5"/>
      <dgm:spPr/>
    </dgm:pt>
    <dgm:pt modelId="{304C196E-655F-443E-9977-51F71CAF4412}" type="pres">
      <dgm:prSet presAssocID="{901C2EBB-2BB6-4099-8EF2-6970E754A48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rzał w dziesiątkę"/>
        </a:ext>
      </dgm:extLst>
    </dgm:pt>
    <dgm:pt modelId="{A64C95C5-49E6-4BBE-9CDC-AC6D19597CC9}" type="pres">
      <dgm:prSet presAssocID="{901C2EBB-2BB6-4099-8EF2-6970E754A487}" presName="spaceRect" presStyleCnt="0"/>
      <dgm:spPr/>
    </dgm:pt>
    <dgm:pt modelId="{012B82A3-3650-4CCF-9511-C264BDEBCE65}" type="pres">
      <dgm:prSet presAssocID="{901C2EBB-2BB6-4099-8EF2-6970E754A487}" presName="parTx" presStyleLbl="revTx" presStyleIdx="1" presStyleCnt="5">
        <dgm:presLayoutVars>
          <dgm:chMax val="0"/>
          <dgm:chPref val="0"/>
        </dgm:presLayoutVars>
      </dgm:prSet>
      <dgm:spPr/>
    </dgm:pt>
    <dgm:pt modelId="{4A2E8EAD-42A5-4341-BE5B-199F68F4ABA4}" type="pres">
      <dgm:prSet presAssocID="{40603587-CAFC-4015-B338-A0A65D639AD1}" presName="sibTrans" presStyleCnt="0"/>
      <dgm:spPr/>
    </dgm:pt>
    <dgm:pt modelId="{8D4858FA-589D-49CA-97BE-726B901539A1}" type="pres">
      <dgm:prSet presAssocID="{E1A23873-3D33-4A8F-AF1F-751C8E229F06}" presName="compNode" presStyleCnt="0"/>
      <dgm:spPr/>
    </dgm:pt>
    <dgm:pt modelId="{25FBCF56-4E3B-462D-AB45-8ADC74193A21}" type="pres">
      <dgm:prSet presAssocID="{E1A23873-3D33-4A8F-AF1F-751C8E229F06}" presName="bgRect" presStyleLbl="bgShp" presStyleIdx="2" presStyleCnt="5"/>
      <dgm:spPr/>
    </dgm:pt>
    <dgm:pt modelId="{79455BC9-5463-4C36-8B3E-49BD5B178EFD}" type="pres">
      <dgm:prSet presAssocID="{E1A23873-3D33-4A8F-AF1F-751C8E229F0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19859BD9-C056-44EE-97F1-403F45FDACAF}" type="pres">
      <dgm:prSet presAssocID="{E1A23873-3D33-4A8F-AF1F-751C8E229F06}" presName="spaceRect" presStyleCnt="0"/>
      <dgm:spPr/>
    </dgm:pt>
    <dgm:pt modelId="{946FBE70-EB2C-4200-B1BD-B0F29510796C}" type="pres">
      <dgm:prSet presAssocID="{E1A23873-3D33-4A8F-AF1F-751C8E229F06}" presName="parTx" presStyleLbl="revTx" presStyleIdx="2" presStyleCnt="5">
        <dgm:presLayoutVars>
          <dgm:chMax val="0"/>
          <dgm:chPref val="0"/>
        </dgm:presLayoutVars>
      </dgm:prSet>
      <dgm:spPr/>
    </dgm:pt>
    <dgm:pt modelId="{3319B1DA-9B20-41EB-8CB8-B9F18DC0F3F0}" type="pres">
      <dgm:prSet presAssocID="{64D52D40-B7B5-4F68-99AC-6EAE26437C5E}" presName="sibTrans" presStyleCnt="0"/>
      <dgm:spPr/>
    </dgm:pt>
    <dgm:pt modelId="{F2DC8503-D46D-4086-88BA-B31266853795}" type="pres">
      <dgm:prSet presAssocID="{F72993B6-18E4-44C8-9C53-18232B81E03F}" presName="compNode" presStyleCnt="0"/>
      <dgm:spPr/>
    </dgm:pt>
    <dgm:pt modelId="{55BF4FF6-FD98-48B3-AEB2-F296D49EC779}" type="pres">
      <dgm:prSet presAssocID="{F72993B6-18E4-44C8-9C53-18232B81E03F}" presName="bgRect" presStyleLbl="bgShp" presStyleIdx="3" presStyleCnt="5"/>
      <dgm:spPr/>
    </dgm:pt>
    <dgm:pt modelId="{4702D552-D621-489A-A28B-EFD8E507C85C}" type="pres">
      <dgm:prSet presAssocID="{F72993B6-18E4-44C8-9C53-18232B81E03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el"/>
        </a:ext>
      </dgm:extLst>
    </dgm:pt>
    <dgm:pt modelId="{3B199D8F-B6A0-4D00-9AA5-86647754C8A4}" type="pres">
      <dgm:prSet presAssocID="{F72993B6-18E4-44C8-9C53-18232B81E03F}" presName="spaceRect" presStyleCnt="0"/>
      <dgm:spPr/>
    </dgm:pt>
    <dgm:pt modelId="{C27276D3-5417-495C-A410-6203968C66A5}" type="pres">
      <dgm:prSet presAssocID="{F72993B6-18E4-44C8-9C53-18232B81E03F}" presName="parTx" presStyleLbl="revTx" presStyleIdx="3" presStyleCnt="5">
        <dgm:presLayoutVars>
          <dgm:chMax val="0"/>
          <dgm:chPref val="0"/>
        </dgm:presLayoutVars>
      </dgm:prSet>
      <dgm:spPr/>
    </dgm:pt>
    <dgm:pt modelId="{7C5C29B3-D3A1-4E5D-A950-110FB63D02ED}" type="pres">
      <dgm:prSet presAssocID="{1569BB70-B4D3-4828-8993-DDCA15C7CF73}" presName="sibTrans" presStyleCnt="0"/>
      <dgm:spPr/>
    </dgm:pt>
    <dgm:pt modelId="{F72A258A-0460-47D7-A1CC-1BD2953C69D7}" type="pres">
      <dgm:prSet presAssocID="{4F2F827B-0125-499B-8FD0-B61D5A63F645}" presName="compNode" presStyleCnt="0"/>
      <dgm:spPr/>
    </dgm:pt>
    <dgm:pt modelId="{95E1C60E-B2DA-45B8-92AC-5C4F6E36AEDE}" type="pres">
      <dgm:prSet presAssocID="{4F2F827B-0125-499B-8FD0-B61D5A63F645}" presName="bgRect" presStyleLbl="bgShp" presStyleIdx="4" presStyleCnt="5" custLinFactNeighborX="-509"/>
      <dgm:spPr/>
    </dgm:pt>
    <dgm:pt modelId="{67E276C6-8FA0-4AD5-B7B1-DC9042593923}" type="pres">
      <dgm:prSet presAssocID="{4F2F827B-0125-499B-8FD0-B61D5A63F64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ikroskop"/>
        </a:ext>
      </dgm:extLst>
    </dgm:pt>
    <dgm:pt modelId="{3F747ACA-FE14-4B0C-98F8-12A576A95B4E}" type="pres">
      <dgm:prSet presAssocID="{4F2F827B-0125-499B-8FD0-B61D5A63F645}" presName="spaceRect" presStyleCnt="0"/>
      <dgm:spPr/>
    </dgm:pt>
    <dgm:pt modelId="{0BFD8F8F-9974-48BD-8114-F88A1C059C5E}" type="pres">
      <dgm:prSet presAssocID="{4F2F827B-0125-499B-8FD0-B61D5A63F645}" presName="parTx" presStyleLbl="revTx" presStyleIdx="4" presStyleCnt="5">
        <dgm:presLayoutVars>
          <dgm:chMax val="0"/>
          <dgm:chPref val="0"/>
        </dgm:presLayoutVars>
      </dgm:prSet>
      <dgm:spPr/>
    </dgm:pt>
  </dgm:ptLst>
  <dgm:cxnLst>
    <dgm:cxn modelId="{2A6C1B01-DFDA-4F32-AB03-C81734A3BF4B}" type="presOf" srcId="{901C2EBB-2BB6-4099-8EF2-6970E754A487}" destId="{012B82A3-3650-4CCF-9511-C264BDEBCE65}" srcOrd="0" destOrd="0" presId="urn:microsoft.com/office/officeart/2018/2/layout/IconVerticalSolidList"/>
    <dgm:cxn modelId="{E5656A04-AB40-40D1-8109-979B0010520E}" srcId="{793BC0D6-0010-4509-8DCF-28CACE30526F}" destId="{E1A23873-3D33-4A8F-AF1F-751C8E229F06}" srcOrd="2" destOrd="0" parTransId="{3A2EB87E-237C-42E5-AAA3-2930AD99C6C2}" sibTransId="{64D52D40-B7B5-4F68-99AC-6EAE26437C5E}"/>
    <dgm:cxn modelId="{0E735411-C743-42BC-A7FB-14763071FAA2}" srcId="{793BC0D6-0010-4509-8DCF-28CACE30526F}" destId="{4F2F827B-0125-499B-8FD0-B61D5A63F645}" srcOrd="4" destOrd="0" parTransId="{0FB80715-806C-43E9-B6FE-B3E7496593EC}" sibTransId="{5A9DF38E-211D-43C0-857B-4E0AA3C01307}"/>
    <dgm:cxn modelId="{8D1FA274-5E0D-4AC7-B751-585CCFBB53E2}" type="presOf" srcId="{793BC0D6-0010-4509-8DCF-28CACE30526F}" destId="{A922A504-5D93-410A-9D38-01E7425CFDFC}" srcOrd="0" destOrd="0" presId="urn:microsoft.com/office/officeart/2018/2/layout/IconVerticalSolidList"/>
    <dgm:cxn modelId="{0EB1AD75-C0DB-4A21-99D5-85B6B14C7CDB}" type="presOf" srcId="{4F2F827B-0125-499B-8FD0-B61D5A63F645}" destId="{0BFD8F8F-9974-48BD-8114-F88A1C059C5E}" srcOrd="0" destOrd="0" presId="urn:microsoft.com/office/officeart/2018/2/layout/IconVerticalSolidList"/>
    <dgm:cxn modelId="{D3546690-1E02-403C-9AD5-FC7C0F8F6E94}" type="presOf" srcId="{42C056F5-72C1-45C2-9365-2AC8C26E2066}" destId="{09ED12FE-7E51-4BAF-A618-5D0D78C91616}" srcOrd="0" destOrd="0" presId="urn:microsoft.com/office/officeart/2018/2/layout/IconVerticalSolidList"/>
    <dgm:cxn modelId="{68476F96-D087-4175-BD64-2C364812B896}" type="presOf" srcId="{F72993B6-18E4-44C8-9C53-18232B81E03F}" destId="{C27276D3-5417-495C-A410-6203968C66A5}" srcOrd="0" destOrd="0" presId="urn:microsoft.com/office/officeart/2018/2/layout/IconVerticalSolidList"/>
    <dgm:cxn modelId="{59BD57A7-38B6-48B9-ADE9-4CA5737B4CC7}" srcId="{793BC0D6-0010-4509-8DCF-28CACE30526F}" destId="{42C056F5-72C1-45C2-9365-2AC8C26E2066}" srcOrd="0" destOrd="0" parTransId="{76BEB5EE-52F1-4DB9-8729-18C082D51B44}" sibTransId="{EDDA1C04-8730-43A4-A472-D0BC46D599E7}"/>
    <dgm:cxn modelId="{45FA04AF-6B80-4768-8646-2503E6AD7655}" srcId="{793BC0D6-0010-4509-8DCF-28CACE30526F}" destId="{901C2EBB-2BB6-4099-8EF2-6970E754A487}" srcOrd="1" destOrd="0" parTransId="{A61DFA02-2180-4425-B3E7-02F13CA2491D}" sibTransId="{40603587-CAFC-4015-B338-A0A65D639AD1}"/>
    <dgm:cxn modelId="{5679D5CF-0837-4D7C-B1A7-17094D81CB79}" srcId="{793BC0D6-0010-4509-8DCF-28CACE30526F}" destId="{F72993B6-18E4-44C8-9C53-18232B81E03F}" srcOrd="3" destOrd="0" parTransId="{E0FC1DBC-63F9-4288-8236-5D8371C5880A}" sibTransId="{1569BB70-B4D3-4828-8993-DDCA15C7CF73}"/>
    <dgm:cxn modelId="{163567DB-E6DA-42E7-AAD8-423DABFF3201}" type="presOf" srcId="{E1A23873-3D33-4A8F-AF1F-751C8E229F06}" destId="{946FBE70-EB2C-4200-B1BD-B0F29510796C}" srcOrd="0" destOrd="0" presId="urn:microsoft.com/office/officeart/2018/2/layout/IconVerticalSolidList"/>
    <dgm:cxn modelId="{4C50A69B-5D36-4BFF-93E4-E56BD61AD27A}" type="presParOf" srcId="{A922A504-5D93-410A-9D38-01E7425CFDFC}" destId="{A44CEE15-F5F5-488F-A445-CAB13CE2B995}" srcOrd="0" destOrd="0" presId="urn:microsoft.com/office/officeart/2018/2/layout/IconVerticalSolidList"/>
    <dgm:cxn modelId="{CFB9D788-7C4B-4037-859B-FA4474E1DBCC}" type="presParOf" srcId="{A44CEE15-F5F5-488F-A445-CAB13CE2B995}" destId="{49E388B7-B578-4663-A4C5-40A83453ECE7}" srcOrd="0" destOrd="0" presId="urn:microsoft.com/office/officeart/2018/2/layout/IconVerticalSolidList"/>
    <dgm:cxn modelId="{045B05A5-2A3B-4638-B44F-14FE5DB93B36}" type="presParOf" srcId="{A44CEE15-F5F5-488F-A445-CAB13CE2B995}" destId="{7605EAE5-8987-40B6-A4CD-1FA6F00FB73E}" srcOrd="1" destOrd="0" presId="urn:microsoft.com/office/officeart/2018/2/layout/IconVerticalSolidList"/>
    <dgm:cxn modelId="{305915CD-29B5-4984-85E5-46AF5FF9BCD5}" type="presParOf" srcId="{A44CEE15-F5F5-488F-A445-CAB13CE2B995}" destId="{E36049E8-F2CB-44D9-8A13-0D4EA0B13B24}" srcOrd="2" destOrd="0" presId="urn:microsoft.com/office/officeart/2018/2/layout/IconVerticalSolidList"/>
    <dgm:cxn modelId="{0D525E16-57B9-4AFD-9C6E-B91ED7F4D23A}" type="presParOf" srcId="{A44CEE15-F5F5-488F-A445-CAB13CE2B995}" destId="{09ED12FE-7E51-4BAF-A618-5D0D78C91616}" srcOrd="3" destOrd="0" presId="urn:microsoft.com/office/officeart/2018/2/layout/IconVerticalSolidList"/>
    <dgm:cxn modelId="{214D1AC2-3260-467D-8C4C-68086F055BF3}" type="presParOf" srcId="{A922A504-5D93-410A-9D38-01E7425CFDFC}" destId="{5D55E20C-7A0C-4517-94C9-4A3A09805563}" srcOrd="1" destOrd="0" presId="urn:microsoft.com/office/officeart/2018/2/layout/IconVerticalSolidList"/>
    <dgm:cxn modelId="{84B5AA68-1409-4F17-A624-FF6C658E9E55}" type="presParOf" srcId="{A922A504-5D93-410A-9D38-01E7425CFDFC}" destId="{75D377CD-5DE3-47E3-A2F1-0BD1213736FE}" srcOrd="2" destOrd="0" presId="urn:microsoft.com/office/officeart/2018/2/layout/IconVerticalSolidList"/>
    <dgm:cxn modelId="{4F6D84C3-4317-4964-B691-5139B99FEB26}" type="presParOf" srcId="{75D377CD-5DE3-47E3-A2F1-0BD1213736FE}" destId="{F3533365-577F-4833-874F-9EBB57163E6D}" srcOrd="0" destOrd="0" presId="urn:microsoft.com/office/officeart/2018/2/layout/IconVerticalSolidList"/>
    <dgm:cxn modelId="{A623869E-B764-469C-8D6A-382F94B2C2B1}" type="presParOf" srcId="{75D377CD-5DE3-47E3-A2F1-0BD1213736FE}" destId="{304C196E-655F-443E-9977-51F71CAF4412}" srcOrd="1" destOrd="0" presId="urn:microsoft.com/office/officeart/2018/2/layout/IconVerticalSolidList"/>
    <dgm:cxn modelId="{A03BC151-440E-427B-980C-8679795CFCB4}" type="presParOf" srcId="{75D377CD-5DE3-47E3-A2F1-0BD1213736FE}" destId="{A64C95C5-49E6-4BBE-9CDC-AC6D19597CC9}" srcOrd="2" destOrd="0" presId="urn:microsoft.com/office/officeart/2018/2/layout/IconVerticalSolidList"/>
    <dgm:cxn modelId="{6BAE4BA0-23F5-4059-872E-4FDFFD839C55}" type="presParOf" srcId="{75D377CD-5DE3-47E3-A2F1-0BD1213736FE}" destId="{012B82A3-3650-4CCF-9511-C264BDEBCE65}" srcOrd="3" destOrd="0" presId="urn:microsoft.com/office/officeart/2018/2/layout/IconVerticalSolidList"/>
    <dgm:cxn modelId="{22BB1ED5-85F2-43ED-AF08-15B5C760D777}" type="presParOf" srcId="{A922A504-5D93-410A-9D38-01E7425CFDFC}" destId="{4A2E8EAD-42A5-4341-BE5B-199F68F4ABA4}" srcOrd="3" destOrd="0" presId="urn:microsoft.com/office/officeart/2018/2/layout/IconVerticalSolidList"/>
    <dgm:cxn modelId="{D3007BDC-C579-4BB3-994E-1768DD4DE36C}" type="presParOf" srcId="{A922A504-5D93-410A-9D38-01E7425CFDFC}" destId="{8D4858FA-589D-49CA-97BE-726B901539A1}" srcOrd="4" destOrd="0" presId="urn:microsoft.com/office/officeart/2018/2/layout/IconVerticalSolidList"/>
    <dgm:cxn modelId="{5A836EA3-FC39-4871-B56A-0F7AE4A2FCEF}" type="presParOf" srcId="{8D4858FA-589D-49CA-97BE-726B901539A1}" destId="{25FBCF56-4E3B-462D-AB45-8ADC74193A21}" srcOrd="0" destOrd="0" presId="urn:microsoft.com/office/officeart/2018/2/layout/IconVerticalSolidList"/>
    <dgm:cxn modelId="{5E31B7A2-6C41-43B2-8F7B-81F1EC8AFEF8}" type="presParOf" srcId="{8D4858FA-589D-49CA-97BE-726B901539A1}" destId="{79455BC9-5463-4C36-8B3E-49BD5B178EFD}" srcOrd="1" destOrd="0" presId="urn:microsoft.com/office/officeart/2018/2/layout/IconVerticalSolidList"/>
    <dgm:cxn modelId="{9EE90D77-54CF-4D08-92E2-8537CE08D242}" type="presParOf" srcId="{8D4858FA-589D-49CA-97BE-726B901539A1}" destId="{19859BD9-C056-44EE-97F1-403F45FDACAF}" srcOrd="2" destOrd="0" presId="urn:microsoft.com/office/officeart/2018/2/layout/IconVerticalSolidList"/>
    <dgm:cxn modelId="{7D2E58D5-F121-4B04-A5AB-1C3643E27C30}" type="presParOf" srcId="{8D4858FA-589D-49CA-97BE-726B901539A1}" destId="{946FBE70-EB2C-4200-B1BD-B0F29510796C}" srcOrd="3" destOrd="0" presId="urn:microsoft.com/office/officeart/2018/2/layout/IconVerticalSolidList"/>
    <dgm:cxn modelId="{78AF3F54-FD65-43FE-B9D7-13BC4D4E8AEF}" type="presParOf" srcId="{A922A504-5D93-410A-9D38-01E7425CFDFC}" destId="{3319B1DA-9B20-41EB-8CB8-B9F18DC0F3F0}" srcOrd="5" destOrd="0" presId="urn:microsoft.com/office/officeart/2018/2/layout/IconVerticalSolidList"/>
    <dgm:cxn modelId="{65CFD171-8690-45E0-87B5-2B098664153B}" type="presParOf" srcId="{A922A504-5D93-410A-9D38-01E7425CFDFC}" destId="{F2DC8503-D46D-4086-88BA-B31266853795}" srcOrd="6" destOrd="0" presId="urn:microsoft.com/office/officeart/2018/2/layout/IconVerticalSolidList"/>
    <dgm:cxn modelId="{43B60F85-3D4A-495B-B5F3-DAEDAF06E778}" type="presParOf" srcId="{F2DC8503-D46D-4086-88BA-B31266853795}" destId="{55BF4FF6-FD98-48B3-AEB2-F296D49EC779}" srcOrd="0" destOrd="0" presId="urn:microsoft.com/office/officeart/2018/2/layout/IconVerticalSolidList"/>
    <dgm:cxn modelId="{9E44175B-5A3D-43CC-82A2-CE86A3CE2C35}" type="presParOf" srcId="{F2DC8503-D46D-4086-88BA-B31266853795}" destId="{4702D552-D621-489A-A28B-EFD8E507C85C}" srcOrd="1" destOrd="0" presId="urn:microsoft.com/office/officeart/2018/2/layout/IconVerticalSolidList"/>
    <dgm:cxn modelId="{9699BBA3-3AC9-455D-A216-7528A8FC5DA8}" type="presParOf" srcId="{F2DC8503-D46D-4086-88BA-B31266853795}" destId="{3B199D8F-B6A0-4D00-9AA5-86647754C8A4}" srcOrd="2" destOrd="0" presId="urn:microsoft.com/office/officeart/2018/2/layout/IconVerticalSolidList"/>
    <dgm:cxn modelId="{C6AF4987-49DF-4BDD-AF7C-C8896699012A}" type="presParOf" srcId="{F2DC8503-D46D-4086-88BA-B31266853795}" destId="{C27276D3-5417-495C-A410-6203968C66A5}" srcOrd="3" destOrd="0" presId="urn:microsoft.com/office/officeart/2018/2/layout/IconVerticalSolidList"/>
    <dgm:cxn modelId="{090B7E1E-5A53-4A04-83FC-B5BB0BC3062E}" type="presParOf" srcId="{A922A504-5D93-410A-9D38-01E7425CFDFC}" destId="{7C5C29B3-D3A1-4E5D-A950-110FB63D02ED}" srcOrd="7" destOrd="0" presId="urn:microsoft.com/office/officeart/2018/2/layout/IconVerticalSolidList"/>
    <dgm:cxn modelId="{9124F070-5CBF-49E7-9FCD-06414F91B951}" type="presParOf" srcId="{A922A504-5D93-410A-9D38-01E7425CFDFC}" destId="{F72A258A-0460-47D7-A1CC-1BD2953C69D7}" srcOrd="8" destOrd="0" presId="urn:microsoft.com/office/officeart/2018/2/layout/IconVerticalSolidList"/>
    <dgm:cxn modelId="{79DCE8F0-B360-4E13-8E10-928097CF5E06}" type="presParOf" srcId="{F72A258A-0460-47D7-A1CC-1BD2953C69D7}" destId="{95E1C60E-B2DA-45B8-92AC-5C4F6E36AEDE}" srcOrd="0" destOrd="0" presId="urn:microsoft.com/office/officeart/2018/2/layout/IconVerticalSolidList"/>
    <dgm:cxn modelId="{7E4EDEC7-2078-4B13-A333-1845153B2B9C}" type="presParOf" srcId="{F72A258A-0460-47D7-A1CC-1BD2953C69D7}" destId="{67E276C6-8FA0-4AD5-B7B1-DC9042593923}" srcOrd="1" destOrd="0" presId="urn:microsoft.com/office/officeart/2018/2/layout/IconVerticalSolidList"/>
    <dgm:cxn modelId="{23CCD7F9-4F7A-4B13-96A2-916F27BDA782}" type="presParOf" srcId="{F72A258A-0460-47D7-A1CC-1BD2953C69D7}" destId="{3F747ACA-FE14-4B0C-98F8-12A576A95B4E}" srcOrd="2" destOrd="0" presId="urn:microsoft.com/office/officeart/2018/2/layout/IconVerticalSolidList"/>
    <dgm:cxn modelId="{5C5A071A-5722-440E-ADB2-F3837BBC5BE8}" type="presParOf" srcId="{F72A258A-0460-47D7-A1CC-1BD2953C69D7}" destId="{0BFD8F8F-9974-48BD-8114-F88A1C059C5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A85E3F3-70C4-41F9-970A-FBC97BA710E0}" type="doc">
      <dgm:prSet loTypeId="urn:microsoft.com/office/officeart/2016/7/layout/BasicProcessNew#1" loCatId="process" qsTypeId="urn:microsoft.com/office/officeart/2005/8/quickstyle/simple1" qsCatId="simple" csTypeId="urn:microsoft.com/office/officeart/2005/8/colors/accent1_3" csCatId="accent1" phldr="1"/>
      <dgm:spPr/>
      <dgm:t>
        <a:bodyPr/>
        <a:lstStyle/>
        <a:p>
          <a:endParaRPr lang="en-US"/>
        </a:p>
      </dgm:t>
    </dgm:pt>
    <dgm:pt modelId="{B43B18E0-8EBA-4DE9-A00C-4CA2D2E343AA}">
      <dgm:prSet custT="1"/>
      <dgm:spPr/>
      <dgm:t>
        <a:bodyPr/>
        <a:lstStyle/>
        <a:p>
          <a:r>
            <a:rPr lang="pl-PL" sz="1400" dirty="0"/>
            <a:t>W zależności od tego jak podzielony jest umysł pacjenta Van Der Hart i in. (2006) klasyfikują </a:t>
          </a:r>
          <a:r>
            <a:rPr lang="pl-PL" sz="1400" b="1" dirty="0"/>
            <a:t>dysocjację strukturalną jako</a:t>
          </a:r>
          <a:r>
            <a:rPr lang="pl-PL" sz="1400" dirty="0"/>
            <a:t> </a:t>
          </a:r>
          <a:r>
            <a:rPr lang="pl-PL" sz="1400" b="1" dirty="0"/>
            <a:t>pierwszorzędową, drugorzędową lub trzeciorzędową</a:t>
          </a:r>
          <a:r>
            <a:rPr lang="pl-PL" sz="1400" dirty="0"/>
            <a:t>.</a:t>
          </a:r>
          <a:endParaRPr lang="en-US" sz="1400" dirty="0"/>
        </a:p>
      </dgm:t>
    </dgm:pt>
    <dgm:pt modelId="{16CF891A-E61E-4ECA-B2F4-19B79BC6C1CF}" type="parTrans" cxnId="{BDF0F745-F0BC-4A8A-93FA-31674209DD55}">
      <dgm:prSet/>
      <dgm:spPr/>
      <dgm:t>
        <a:bodyPr/>
        <a:lstStyle/>
        <a:p>
          <a:endParaRPr lang="en-US"/>
        </a:p>
      </dgm:t>
    </dgm:pt>
    <dgm:pt modelId="{56FFE829-ADD5-4B48-98BA-232FFD3ADCE2}" type="sibTrans" cxnId="{BDF0F745-F0BC-4A8A-93FA-31674209DD55}">
      <dgm:prSet/>
      <dgm:spPr/>
      <dgm:t>
        <a:bodyPr/>
        <a:lstStyle/>
        <a:p>
          <a:endParaRPr lang="en-US"/>
        </a:p>
      </dgm:t>
    </dgm:pt>
    <dgm:pt modelId="{7CD51C23-2C4D-414B-AD67-04ABBF2ECF20}">
      <dgm:prSet custT="1"/>
      <dgm:spPr/>
      <dgm:t>
        <a:bodyPr/>
        <a:lstStyle/>
        <a:p>
          <a:r>
            <a:rPr lang="pl-PL" sz="1400" dirty="0"/>
            <a:t>W </a:t>
          </a:r>
          <a:r>
            <a:rPr lang="pl-PL" sz="1400" b="1" dirty="0"/>
            <a:t>pierwszym</a:t>
          </a:r>
          <a:r>
            <a:rPr lang="pl-PL" sz="1400" dirty="0"/>
            <a:t> przypadku mamy do czynienia z jedną częścią EP, która w całości skoncentrowana jest na okresie traumy i jedną część ANP, która kontynuuje wykonywanie codziennych czynności (odpowiada prostemu PTSD); </a:t>
          </a:r>
          <a:endParaRPr lang="en-US" sz="1400" dirty="0"/>
        </a:p>
      </dgm:t>
    </dgm:pt>
    <dgm:pt modelId="{3676C760-07AF-4AD8-A4F5-5DCFE8AB362E}" type="parTrans" cxnId="{4967A264-987A-4804-A584-813A43CE48B4}">
      <dgm:prSet/>
      <dgm:spPr/>
      <dgm:t>
        <a:bodyPr/>
        <a:lstStyle/>
        <a:p>
          <a:endParaRPr lang="en-US"/>
        </a:p>
      </dgm:t>
    </dgm:pt>
    <dgm:pt modelId="{F63DCE17-8A6F-4E56-89AE-2B926039C45A}" type="sibTrans" cxnId="{4967A264-987A-4804-A584-813A43CE48B4}">
      <dgm:prSet/>
      <dgm:spPr/>
      <dgm:t>
        <a:bodyPr/>
        <a:lstStyle/>
        <a:p>
          <a:endParaRPr lang="en-US"/>
        </a:p>
      </dgm:t>
    </dgm:pt>
    <dgm:pt modelId="{5FADB251-0E3F-444E-8CDA-C737CBE9B00B}">
      <dgm:prSet custT="1"/>
      <dgm:spPr/>
      <dgm:t>
        <a:bodyPr/>
        <a:lstStyle/>
        <a:p>
          <a:r>
            <a:rPr lang="pl-PL" sz="1400" dirty="0"/>
            <a:t>W dysocjacji strukturalnej </a:t>
          </a:r>
          <a:r>
            <a:rPr lang="pl-PL" sz="1400" b="1" dirty="0"/>
            <a:t>drugorzędowej</a:t>
          </a:r>
          <a:r>
            <a:rPr lang="pl-PL" sz="1400" dirty="0"/>
            <a:t> występuje jedna część ANP i większa ilość części EP, które należą do różnych podsystemów systemu obrony aktywujących się w traumatyzującym środowisku (tu występuje DDNOS – zaburzenia dysocjacyjne gdzie indziej nie sklasyfikowane i BPD – zaburzenia osobowości </a:t>
          </a:r>
          <a:r>
            <a:rPr lang="pl-PL" sz="1400" dirty="0" err="1"/>
            <a:t>borderline</a:t>
          </a:r>
          <a:r>
            <a:rPr lang="pl-PL" sz="1400" dirty="0"/>
            <a:t>). </a:t>
          </a:r>
          <a:endParaRPr lang="en-US" sz="1400" dirty="0"/>
        </a:p>
      </dgm:t>
    </dgm:pt>
    <dgm:pt modelId="{27212A89-FA07-4CF6-AFE2-09B51DBD9A2E}" type="parTrans" cxnId="{6F65E3BB-B310-46F9-9598-A6C43E797AEE}">
      <dgm:prSet/>
      <dgm:spPr/>
      <dgm:t>
        <a:bodyPr/>
        <a:lstStyle/>
        <a:p>
          <a:endParaRPr lang="en-US"/>
        </a:p>
      </dgm:t>
    </dgm:pt>
    <dgm:pt modelId="{725841C8-5AB6-48FC-9AA9-88D526CCD587}" type="sibTrans" cxnId="{6F65E3BB-B310-46F9-9598-A6C43E797AEE}">
      <dgm:prSet/>
      <dgm:spPr/>
      <dgm:t>
        <a:bodyPr/>
        <a:lstStyle/>
        <a:p>
          <a:endParaRPr lang="en-US"/>
        </a:p>
      </dgm:t>
    </dgm:pt>
    <dgm:pt modelId="{085A07FD-A02C-4762-BEF6-EEAB68FD8F9C}">
      <dgm:prSet custT="1"/>
      <dgm:spPr/>
      <dgm:t>
        <a:bodyPr/>
        <a:lstStyle/>
        <a:p>
          <a:r>
            <a:rPr lang="pl-PL" sz="1200" dirty="0"/>
            <a:t>W dysocjacji strukturalnej </a:t>
          </a:r>
          <a:r>
            <a:rPr lang="pl-PL" sz="1200" b="1" dirty="0"/>
            <a:t>trzeciorzędowej</a:t>
          </a:r>
          <a:r>
            <a:rPr lang="pl-PL" sz="1200" dirty="0"/>
            <a:t> występuję większa liczba EP ale też więcej niż jedna ANP. Podział ANP ujawnia się wówczas, kiedy aspekty codziennego życia (systemy psychobiologiczne wymienione wyżej) zostają skojarzone z wydarzeniami traumatycznymi aktywując wspomnienia tego typu. W tych przypadkach osobowość pacjenta dzieli się coraz bardziej próbując kontynuować “żyć codziennością” bez zagłębiania się w traumatyczne wspomnienia (jedynie DID).</a:t>
          </a:r>
          <a:endParaRPr lang="en-US" sz="1200" dirty="0"/>
        </a:p>
      </dgm:t>
    </dgm:pt>
    <dgm:pt modelId="{DEE84E56-CFA6-41E2-8779-C9551036F42F}" type="parTrans" cxnId="{6935711A-CA38-4EB3-92C5-5152E046D402}">
      <dgm:prSet/>
      <dgm:spPr/>
      <dgm:t>
        <a:bodyPr/>
        <a:lstStyle/>
        <a:p>
          <a:endParaRPr lang="en-US"/>
        </a:p>
      </dgm:t>
    </dgm:pt>
    <dgm:pt modelId="{745C94EA-8A87-4106-B10D-F2EBEBF41EEB}" type="sibTrans" cxnId="{6935711A-CA38-4EB3-92C5-5152E046D402}">
      <dgm:prSet/>
      <dgm:spPr/>
      <dgm:t>
        <a:bodyPr/>
        <a:lstStyle/>
        <a:p>
          <a:endParaRPr lang="en-US"/>
        </a:p>
      </dgm:t>
    </dgm:pt>
    <dgm:pt modelId="{4F623207-0D0C-45CD-92E6-F31F6CA46549}" type="pres">
      <dgm:prSet presAssocID="{6A85E3F3-70C4-41F9-970A-FBC97BA710E0}" presName="Name0" presStyleCnt="0">
        <dgm:presLayoutVars>
          <dgm:dir/>
          <dgm:resizeHandles val="exact"/>
        </dgm:presLayoutVars>
      </dgm:prSet>
      <dgm:spPr/>
    </dgm:pt>
    <dgm:pt modelId="{6BDD4248-65CB-400A-9D6A-FDB86885F04B}" type="pres">
      <dgm:prSet presAssocID="{B43B18E0-8EBA-4DE9-A00C-4CA2D2E343AA}" presName="node" presStyleLbl="node1" presStyleIdx="0" presStyleCnt="7">
        <dgm:presLayoutVars>
          <dgm:bulletEnabled val="1"/>
        </dgm:presLayoutVars>
      </dgm:prSet>
      <dgm:spPr/>
    </dgm:pt>
    <dgm:pt modelId="{5839B3E5-C821-4A73-A855-82E9B5CA7BBC}" type="pres">
      <dgm:prSet presAssocID="{56FFE829-ADD5-4B48-98BA-232FFD3ADCE2}" presName="sibTransSpacerBeforeConnector" presStyleCnt="0"/>
      <dgm:spPr/>
    </dgm:pt>
    <dgm:pt modelId="{7FA8E972-9A84-43A8-8C6C-FBA78AC0D5DD}" type="pres">
      <dgm:prSet presAssocID="{56FFE829-ADD5-4B48-98BA-232FFD3ADCE2}" presName="sibTrans" presStyleLbl="node1" presStyleIdx="1" presStyleCnt="7"/>
      <dgm:spPr/>
    </dgm:pt>
    <dgm:pt modelId="{B6E27AD6-7B40-4A3C-B47E-F1ACDE9009E2}" type="pres">
      <dgm:prSet presAssocID="{56FFE829-ADD5-4B48-98BA-232FFD3ADCE2}" presName="sibTransSpacerAfterConnector" presStyleCnt="0"/>
      <dgm:spPr/>
    </dgm:pt>
    <dgm:pt modelId="{D05DBCEF-B78B-45EF-A11E-E5120BD334FB}" type="pres">
      <dgm:prSet presAssocID="{7CD51C23-2C4D-414B-AD67-04ABBF2ECF20}" presName="node" presStyleLbl="node1" presStyleIdx="2" presStyleCnt="7">
        <dgm:presLayoutVars>
          <dgm:bulletEnabled val="1"/>
        </dgm:presLayoutVars>
      </dgm:prSet>
      <dgm:spPr/>
    </dgm:pt>
    <dgm:pt modelId="{9A1DF6BB-DC1E-47F3-B937-F63CC8F7AF7E}" type="pres">
      <dgm:prSet presAssocID="{F63DCE17-8A6F-4E56-89AE-2B926039C45A}" presName="sibTransSpacerBeforeConnector" presStyleCnt="0"/>
      <dgm:spPr/>
    </dgm:pt>
    <dgm:pt modelId="{C774016A-6C9C-40E0-973F-FFFAC9D81DC2}" type="pres">
      <dgm:prSet presAssocID="{F63DCE17-8A6F-4E56-89AE-2B926039C45A}" presName="sibTrans" presStyleLbl="node1" presStyleIdx="3" presStyleCnt="7"/>
      <dgm:spPr/>
    </dgm:pt>
    <dgm:pt modelId="{B6E8FCFF-50F3-4B2F-9180-5FAE2D36ADF3}" type="pres">
      <dgm:prSet presAssocID="{F63DCE17-8A6F-4E56-89AE-2B926039C45A}" presName="sibTransSpacerAfterConnector" presStyleCnt="0"/>
      <dgm:spPr/>
    </dgm:pt>
    <dgm:pt modelId="{A6E56FA3-1F4A-4CA9-95ED-529D491A05CF}" type="pres">
      <dgm:prSet presAssocID="{5FADB251-0E3F-444E-8CDA-C737CBE9B00B}" presName="node" presStyleLbl="node1" presStyleIdx="4" presStyleCnt="7">
        <dgm:presLayoutVars>
          <dgm:bulletEnabled val="1"/>
        </dgm:presLayoutVars>
      </dgm:prSet>
      <dgm:spPr/>
    </dgm:pt>
    <dgm:pt modelId="{451C2109-7CC9-4B63-8437-67DA33E68619}" type="pres">
      <dgm:prSet presAssocID="{725841C8-5AB6-48FC-9AA9-88D526CCD587}" presName="sibTransSpacerBeforeConnector" presStyleCnt="0"/>
      <dgm:spPr/>
    </dgm:pt>
    <dgm:pt modelId="{22EFBC3E-202F-4B37-B2E4-D30BF156FEFF}" type="pres">
      <dgm:prSet presAssocID="{725841C8-5AB6-48FC-9AA9-88D526CCD587}" presName="sibTrans" presStyleLbl="node1" presStyleIdx="5" presStyleCnt="7"/>
      <dgm:spPr/>
    </dgm:pt>
    <dgm:pt modelId="{77A452A2-8516-48D5-9EEC-A478A27F7683}" type="pres">
      <dgm:prSet presAssocID="{725841C8-5AB6-48FC-9AA9-88D526CCD587}" presName="sibTransSpacerAfterConnector" presStyleCnt="0"/>
      <dgm:spPr/>
    </dgm:pt>
    <dgm:pt modelId="{E28A4F9A-22AE-4DB1-A0D5-91CCACA8D356}" type="pres">
      <dgm:prSet presAssocID="{085A07FD-A02C-4762-BEF6-EEAB68FD8F9C}" presName="node" presStyleLbl="node1" presStyleIdx="6" presStyleCnt="7" custLinFactX="2305" custLinFactNeighborX="100000" custLinFactNeighborY="1106">
        <dgm:presLayoutVars>
          <dgm:bulletEnabled val="1"/>
        </dgm:presLayoutVars>
      </dgm:prSet>
      <dgm:spPr/>
    </dgm:pt>
  </dgm:ptLst>
  <dgm:cxnLst>
    <dgm:cxn modelId="{EF4A1D01-CF2E-4775-9962-AB46B58E72F4}" type="presOf" srcId="{56FFE829-ADD5-4B48-98BA-232FFD3ADCE2}" destId="{7FA8E972-9A84-43A8-8C6C-FBA78AC0D5DD}" srcOrd="0" destOrd="0" presId="urn:microsoft.com/office/officeart/2016/7/layout/BasicProcessNew#1"/>
    <dgm:cxn modelId="{6935711A-CA38-4EB3-92C5-5152E046D402}" srcId="{6A85E3F3-70C4-41F9-970A-FBC97BA710E0}" destId="{085A07FD-A02C-4762-BEF6-EEAB68FD8F9C}" srcOrd="3" destOrd="0" parTransId="{DEE84E56-CFA6-41E2-8779-C9551036F42F}" sibTransId="{745C94EA-8A87-4106-B10D-F2EBEBF41EEB}"/>
    <dgm:cxn modelId="{4967A264-987A-4804-A584-813A43CE48B4}" srcId="{6A85E3F3-70C4-41F9-970A-FBC97BA710E0}" destId="{7CD51C23-2C4D-414B-AD67-04ABBF2ECF20}" srcOrd="1" destOrd="0" parTransId="{3676C760-07AF-4AD8-A4F5-5DCFE8AB362E}" sibTransId="{F63DCE17-8A6F-4E56-89AE-2B926039C45A}"/>
    <dgm:cxn modelId="{BDF0F745-F0BC-4A8A-93FA-31674209DD55}" srcId="{6A85E3F3-70C4-41F9-970A-FBC97BA710E0}" destId="{B43B18E0-8EBA-4DE9-A00C-4CA2D2E343AA}" srcOrd="0" destOrd="0" parTransId="{16CF891A-E61E-4ECA-B2F4-19B79BC6C1CF}" sibTransId="{56FFE829-ADD5-4B48-98BA-232FFD3ADCE2}"/>
    <dgm:cxn modelId="{BC0E0666-DE98-469C-8AD4-798091A9B3F5}" type="presOf" srcId="{B43B18E0-8EBA-4DE9-A00C-4CA2D2E343AA}" destId="{6BDD4248-65CB-400A-9D6A-FDB86885F04B}" srcOrd="0" destOrd="0" presId="urn:microsoft.com/office/officeart/2016/7/layout/BasicProcessNew#1"/>
    <dgm:cxn modelId="{684BB577-13DB-4AE0-AAA4-C79CF69D168A}" type="presOf" srcId="{5FADB251-0E3F-444E-8CDA-C737CBE9B00B}" destId="{A6E56FA3-1F4A-4CA9-95ED-529D491A05CF}" srcOrd="0" destOrd="0" presId="urn:microsoft.com/office/officeart/2016/7/layout/BasicProcessNew#1"/>
    <dgm:cxn modelId="{A12F3283-49A2-4322-B2CF-2BC9D167FD45}" type="presOf" srcId="{085A07FD-A02C-4762-BEF6-EEAB68FD8F9C}" destId="{E28A4F9A-22AE-4DB1-A0D5-91CCACA8D356}" srcOrd="0" destOrd="0" presId="urn:microsoft.com/office/officeart/2016/7/layout/BasicProcessNew#1"/>
    <dgm:cxn modelId="{EFF1FC8C-62E2-4BF4-A6D3-A35EE809DA68}" type="presOf" srcId="{7CD51C23-2C4D-414B-AD67-04ABBF2ECF20}" destId="{D05DBCEF-B78B-45EF-A11E-E5120BD334FB}" srcOrd="0" destOrd="0" presId="urn:microsoft.com/office/officeart/2016/7/layout/BasicProcessNew#1"/>
    <dgm:cxn modelId="{11342497-CC3E-4459-A49F-9C4A1EDEEF87}" type="presOf" srcId="{F63DCE17-8A6F-4E56-89AE-2B926039C45A}" destId="{C774016A-6C9C-40E0-973F-FFFAC9D81DC2}" srcOrd="0" destOrd="0" presId="urn:microsoft.com/office/officeart/2016/7/layout/BasicProcessNew#1"/>
    <dgm:cxn modelId="{FDF21EA7-9F32-4531-B274-71F3E777B7C1}" type="presOf" srcId="{6A85E3F3-70C4-41F9-970A-FBC97BA710E0}" destId="{4F623207-0D0C-45CD-92E6-F31F6CA46549}" srcOrd="0" destOrd="0" presId="urn:microsoft.com/office/officeart/2016/7/layout/BasicProcessNew#1"/>
    <dgm:cxn modelId="{C4C471BB-2F5A-4656-A71B-62AC65A1837C}" type="presOf" srcId="{725841C8-5AB6-48FC-9AA9-88D526CCD587}" destId="{22EFBC3E-202F-4B37-B2E4-D30BF156FEFF}" srcOrd="0" destOrd="0" presId="urn:microsoft.com/office/officeart/2016/7/layout/BasicProcessNew#1"/>
    <dgm:cxn modelId="{6F65E3BB-B310-46F9-9598-A6C43E797AEE}" srcId="{6A85E3F3-70C4-41F9-970A-FBC97BA710E0}" destId="{5FADB251-0E3F-444E-8CDA-C737CBE9B00B}" srcOrd="2" destOrd="0" parTransId="{27212A89-FA07-4CF6-AFE2-09B51DBD9A2E}" sibTransId="{725841C8-5AB6-48FC-9AA9-88D526CCD587}"/>
    <dgm:cxn modelId="{D5CB5B22-91B7-45CB-A728-33488F7566FF}" type="presParOf" srcId="{4F623207-0D0C-45CD-92E6-F31F6CA46549}" destId="{6BDD4248-65CB-400A-9D6A-FDB86885F04B}" srcOrd="0" destOrd="0" presId="urn:microsoft.com/office/officeart/2016/7/layout/BasicProcessNew#1"/>
    <dgm:cxn modelId="{34055B85-2D12-413C-A980-6FF227FF6064}" type="presParOf" srcId="{4F623207-0D0C-45CD-92E6-F31F6CA46549}" destId="{5839B3E5-C821-4A73-A855-82E9B5CA7BBC}" srcOrd="1" destOrd="0" presId="urn:microsoft.com/office/officeart/2016/7/layout/BasicProcessNew#1"/>
    <dgm:cxn modelId="{2B7AD6F1-E61B-427C-A6FF-2080CAC62C0C}" type="presParOf" srcId="{4F623207-0D0C-45CD-92E6-F31F6CA46549}" destId="{7FA8E972-9A84-43A8-8C6C-FBA78AC0D5DD}" srcOrd="2" destOrd="0" presId="urn:microsoft.com/office/officeart/2016/7/layout/BasicProcessNew#1"/>
    <dgm:cxn modelId="{E7CEF0C8-47DF-464D-AC25-77370D5A01D7}" type="presParOf" srcId="{4F623207-0D0C-45CD-92E6-F31F6CA46549}" destId="{B6E27AD6-7B40-4A3C-B47E-F1ACDE9009E2}" srcOrd="3" destOrd="0" presId="urn:microsoft.com/office/officeart/2016/7/layout/BasicProcessNew#1"/>
    <dgm:cxn modelId="{CC2315BF-643B-4999-A38F-8F5DB083F814}" type="presParOf" srcId="{4F623207-0D0C-45CD-92E6-F31F6CA46549}" destId="{D05DBCEF-B78B-45EF-A11E-E5120BD334FB}" srcOrd="4" destOrd="0" presId="urn:microsoft.com/office/officeart/2016/7/layout/BasicProcessNew#1"/>
    <dgm:cxn modelId="{002E1AEF-B777-44FE-9A5C-FC11F703E3BD}" type="presParOf" srcId="{4F623207-0D0C-45CD-92E6-F31F6CA46549}" destId="{9A1DF6BB-DC1E-47F3-B937-F63CC8F7AF7E}" srcOrd="5" destOrd="0" presId="urn:microsoft.com/office/officeart/2016/7/layout/BasicProcessNew#1"/>
    <dgm:cxn modelId="{50B9F818-856A-480D-85BD-35D87760F0AC}" type="presParOf" srcId="{4F623207-0D0C-45CD-92E6-F31F6CA46549}" destId="{C774016A-6C9C-40E0-973F-FFFAC9D81DC2}" srcOrd="6" destOrd="0" presId="urn:microsoft.com/office/officeart/2016/7/layout/BasicProcessNew#1"/>
    <dgm:cxn modelId="{A061E488-E82E-48A0-86D1-9ADD2C503068}" type="presParOf" srcId="{4F623207-0D0C-45CD-92E6-F31F6CA46549}" destId="{B6E8FCFF-50F3-4B2F-9180-5FAE2D36ADF3}" srcOrd="7" destOrd="0" presId="urn:microsoft.com/office/officeart/2016/7/layout/BasicProcessNew#1"/>
    <dgm:cxn modelId="{F4ACC1F5-ABE5-41C6-B8EF-A6DDCF2FC0E7}" type="presParOf" srcId="{4F623207-0D0C-45CD-92E6-F31F6CA46549}" destId="{A6E56FA3-1F4A-4CA9-95ED-529D491A05CF}" srcOrd="8" destOrd="0" presId="urn:microsoft.com/office/officeart/2016/7/layout/BasicProcessNew#1"/>
    <dgm:cxn modelId="{3D611BD3-EAB7-4ACF-AA47-B93921FBC858}" type="presParOf" srcId="{4F623207-0D0C-45CD-92E6-F31F6CA46549}" destId="{451C2109-7CC9-4B63-8437-67DA33E68619}" srcOrd="9" destOrd="0" presId="urn:microsoft.com/office/officeart/2016/7/layout/BasicProcessNew#1"/>
    <dgm:cxn modelId="{8989A0E1-DE08-49CA-8750-DEC16FA4E6DB}" type="presParOf" srcId="{4F623207-0D0C-45CD-92E6-F31F6CA46549}" destId="{22EFBC3E-202F-4B37-B2E4-D30BF156FEFF}" srcOrd="10" destOrd="0" presId="urn:microsoft.com/office/officeart/2016/7/layout/BasicProcessNew#1"/>
    <dgm:cxn modelId="{818561A2-6D75-451F-8C8F-D314EE4C4C31}" type="presParOf" srcId="{4F623207-0D0C-45CD-92E6-F31F6CA46549}" destId="{77A452A2-8516-48D5-9EEC-A478A27F7683}" srcOrd="11" destOrd="0" presId="urn:microsoft.com/office/officeart/2016/7/layout/BasicProcessNew#1"/>
    <dgm:cxn modelId="{D7EE167C-7DAE-4548-939F-667A3D14484B}" type="presParOf" srcId="{4F623207-0D0C-45CD-92E6-F31F6CA46549}" destId="{E28A4F9A-22AE-4DB1-A0D5-91CCACA8D356}" srcOrd="12" destOrd="0" presId="urn:microsoft.com/office/officeart/2016/7/layout/BasicProcessNe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AF4AD8D-C199-47FD-84C9-44B11DEB452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l-PL"/>
        </a:p>
      </dgm:t>
    </dgm:pt>
    <dgm:pt modelId="{BFD71128-3292-43BA-8993-75AA88C54D7B}">
      <dgm:prSet phldrT="[Tekst]"/>
      <dgm:spPr/>
      <dgm:t>
        <a:bodyPr/>
        <a:lstStyle/>
        <a:p>
          <a:r>
            <a:rPr lang="pl-PL" dirty="0"/>
            <a:t>Część związana</a:t>
          </a:r>
          <a:br>
            <a:rPr lang="pl-PL" dirty="0"/>
          </a:br>
          <a:r>
            <a:rPr lang="pl-PL" dirty="0"/>
            <a:t>z traumą</a:t>
          </a:r>
        </a:p>
      </dgm:t>
    </dgm:pt>
    <dgm:pt modelId="{675839F9-547C-4696-A474-6586791B8A24}" type="parTrans" cxnId="{6E05D601-029D-4A4F-85A6-9B984A21011E}">
      <dgm:prSet/>
      <dgm:spPr/>
      <dgm:t>
        <a:bodyPr/>
        <a:lstStyle/>
        <a:p>
          <a:endParaRPr lang="pl-PL"/>
        </a:p>
      </dgm:t>
    </dgm:pt>
    <dgm:pt modelId="{AF3F13C6-8FB8-4B47-BC97-CED75E9393D8}" type="sibTrans" cxnId="{6E05D601-029D-4A4F-85A6-9B984A21011E}">
      <dgm:prSet/>
      <dgm:spPr/>
      <dgm:t>
        <a:bodyPr/>
        <a:lstStyle/>
        <a:p>
          <a:endParaRPr lang="pl-PL"/>
        </a:p>
      </dgm:t>
    </dgm:pt>
    <dgm:pt modelId="{034E7A8C-FAD6-4D06-BA0F-4EF51FA5B88D}" type="asst">
      <dgm:prSet phldrT="[Tekst]"/>
      <dgm:spPr/>
      <dgm:t>
        <a:bodyPr/>
        <a:lstStyle/>
        <a:p>
          <a:r>
            <a:rPr lang="pl-PL" dirty="0"/>
            <a:t>Część związana</a:t>
          </a:r>
          <a:br>
            <a:rPr lang="pl-PL" dirty="0"/>
          </a:br>
          <a:r>
            <a:rPr lang="pl-PL" dirty="0"/>
            <a:t>z życiem</a:t>
          </a:r>
        </a:p>
      </dgm:t>
    </dgm:pt>
    <dgm:pt modelId="{2A4521CE-6BFB-4DCF-BB6A-9F7BFE42D4DB}" type="parTrans" cxnId="{ECF06686-CC8F-4107-A6C7-1BCBD68EF657}">
      <dgm:prSet/>
      <dgm:spPr/>
      <dgm:t>
        <a:bodyPr/>
        <a:lstStyle/>
        <a:p>
          <a:endParaRPr lang="pl-PL"/>
        </a:p>
      </dgm:t>
    </dgm:pt>
    <dgm:pt modelId="{ED60CD60-47FB-4658-9AFE-399D24BD4AA9}" type="sibTrans" cxnId="{ECF06686-CC8F-4107-A6C7-1BCBD68EF657}">
      <dgm:prSet/>
      <dgm:spPr/>
      <dgm:t>
        <a:bodyPr/>
        <a:lstStyle/>
        <a:p>
          <a:endParaRPr lang="pl-PL"/>
        </a:p>
      </dgm:t>
    </dgm:pt>
    <dgm:pt modelId="{FE060889-7B29-4013-B386-3501C3574FA4}">
      <dgm:prSet phldrT="[Tekst]"/>
      <dgm:spPr/>
      <dgm:t>
        <a:bodyPr/>
        <a:lstStyle/>
        <a:p>
          <a:r>
            <a:rPr lang="pl-PL" dirty="0"/>
            <a:t>Część walcząca</a:t>
          </a:r>
        </a:p>
      </dgm:t>
    </dgm:pt>
    <dgm:pt modelId="{12EE4366-1E94-458D-BADF-2F12FA25D6CE}" type="parTrans" cxnId="{8C87B1FB-A883-4552-8E56-672A89DBB482}">
      <dgm:prSet/>
      <dgm:spPr/>
      <dgm:t>
        <a:bodyPr/>
        <a:lstStyle/>
        <a:p>
          <a:endParaRPr lang="pl-PL"/>
        </a:p>
      </dgm:t>
    </dgm:pt>
    <dgm:pt modelId="{1009D477-A096-4638-9EC6-C6435D514AA5}" type="sibTrans" cxnId="{8C87B1FB-A883-4552-8E56-672A89DBB482}">
      <dgm:prSet/>
      <dgm:spPr/>
      <dgm:t>
        <a:bodyPr/>
        <a:lstStyle/>
        <a:p>
          <a:endParaRPr lang="pl-PL"/>
        </a:p>
      </dgm:t>
    </dgm:pt>
    <dgm:pt modelId="{5EDA254D-0362-4E3E-BCBD-F352061EF85E}">
      <dgm:prSet phldrT="[Tekst]"/>
      <dgm:spPr/>
      <dgm:t>
        <a:bodyPr/>
        <a:lstStyle/>
        <a:p>
          <a:r>
            <a:rPr lang="pl-PL" dirty="0"/>
            <a:t>Część uciekająca</a:t>
          </a:r>
        </a:p>
      </dgm:t>
    </dgm:pt>
    <dgm:pt modelId="{0EF10A9E-8843-4C0A-B4F5-CAE96909456B}" type="parTrans" cxnId="{8CFA0ACB-A0BA-47AC-B5DF-C5AE92839373}">
      <dgm:prSet/>
      <dgm:spPr/>
      <dgm:t>
        <a:bodyPr/>
        <a:lstStyle/>
        <a:p>
          <a:endParaRPr lang="pl-PL"/>
        </a:p>
      </dgm:t>
    </dgm:pt>
    <dgm:pt modelId="{5D8D8D83-7591-4A7B-A7DE-09FE9010A499}" type="sibTrans" cxnId="{8CFA0ACB-A0BA-47AC-B5DF-C5AE92839373}">
      <dgm:prSet/>
      <dgm:spPr/>
      <dgm:t>
        <a:bodyPr/>
        <a:lstStyle/>
        <a:p>
          <a:endParaRPr lang="pl-PL"/>
        </a:p>
      </dgm:t>
    </dgm:pt>
    <dgm:pt modelId="{9EEA1616-A481-4C58-AC8E-2D80979398DC}">
      <dgm:prSet phldrT="[Tekst]"/>
      <dgm:spPr/>
      <dgm:t>
        <a:bodyPr/>
        <a:lstStyle/>
        <a:p>
          <a:r>
            <a:rPr lang="pl-PL" dirty="0"/>
            <a:t>Część zamierająca</a:t>
          </a:r>
        </a:p>
      </dgm:t>
    </dgm:pt>
    <dgm:pt modelId="{07060E49-B180-4792-A48F-15952D22AB4F}" type="parTrans" cxnId="{173712C2-C8CB-498F-BD09-3BAE204BA74F}">
      <dgm:prSet/>
      <dgm:spPr/>
      <dgm:t>
        <a:bodyPr/>
        <a:lstStyle/>
        <a:p>
          <a:endParaRPr lang="pl-PL"/>
        </a:p>
      </dgm:t>
    </dgm:pt>
    <dgm:pt modelId="{A94A970E-EDA1-4ECF-95DC-1BF7D8F4CFE2}" type="sibTrans" cxnId="{173712C2-C8CB-498F-BD09-3BAE204BA74F}">
      <dgm:prSet/>
      <dgm:spPr/>
      <dgm:t>
        <a:bodyPr/>
        <a:lstStyle/>
        <a:p>
          <a:endParaRPr lang="pl-PL"/>
        </a:p>
      </dgm:t>
    </dgm:pt>
    <dgm:pt modelId="{C616E592-8F63-4BEB-96F1-8BB22B0F2D33}">
      <dgm:prSet phldrT="[Tekst]"/>
      <dgm:spPr/>
      <dgm:t>
        <a:bodyPr/>
        <a:lstStyle/>
        <a:p>
          <a:r>
            <a:rPr lang="pl-PL" dirty="0"/>
            <a:t>Część uległa</a:t>
          </a:r>
        </a:p>
      </dgm:t>
    </dgm:pt>
    <dgm:pt modelId="{8EA89436-BE73-48EE-ADF8-CEDC86F196BC}" type="parTrans" cxnId="{A3C7A7A5-7AC5-47E6-9A18-7CEC9CD6326C}">
      <dgm:prSet/>
      <dgm:spPr/>
      <dgm:t>
        <a:bodyPr/>
        <a:lstStyle/>
        <a:p>
          <a:endParaRPr lang="pl-PL"/>
        </a:p>
      </dgm:t>
    </dgm:pt>
    <dgm:pt modelId="{24092610-0F88-418C-878D-D9873051E9F9}" type="sibTrans" cxnId="{A3C7A7A5-7AC5-47E6-9A18-7CEC9CD6326C}">
      <dgm:prSet/>
      <dgm:spPr/>
      <dgm:t>
        <a:bodyPr/>
        <a:lstStyle/>
        <a:p>
          <a:endParaRPr lang="pl-PL"/>
        </a:p>
      </dgm:t>
    </dgm:pt>
    <dgm:pt modelId="{AF3066D4-CEB5-44EF-BA5D-BC137EDED739}">
      <dgm:prSet phldrT="[Tekst]"/>
      <dgm:spPr/>
      <dgm:t>
        <a:bodyPr/>
        <a:lstStyle/>
        <a:p>
          <a:r>
            <a:rPr lang="pl-PL" dirty="0"/>
            <a:t>Część wołająca</a:t>
          </a:r>
          <a:br>
            <a:rPr lang="pl-PL" dirty="0"/>
          </a:br>
          <a:r>
            <a:rPr lang="pl-PL" dirty="0"/>
            <a:t>o pomoc</a:t>
          </a:r>
        </a:p>
      </dgm:t>
    </dgm:pt>
    <dgm:pt modelId="{4D4E9F41-8F47-4ACA-A8DC-C7F0B3DBACC7}" type="parTrans" cxnId="{6B45F3BE-A7BB-4912-9985-84451EA4E002}">
      <dgm:prSet/>
      <dgm:spPr/>
      <dgm:t>
        <a:bodyPr/>
        <a:lstStyle/>
        <a:p>
          <a:endParaRPr lang="pl-PL"/>
        </a:p>
      </dgm:t>
    </dgm:pt>
    <dgm:pt modelId="{CADCA4E0-AD7E-4F23-B131-8B8B65C5C06A}" type="sibTrans" cxnId="{6B45F3BE-A7BB-4912-9985-84451EA4E002}">
      <dgm:prSet/>
      <dgm:spPr/>
      <dgm:t>
        <a:bodyPr/>
        <a:lstStyle/>
        <a:p>
          <a:endParaRPr lang="pl-PL"/>
        </a:p>
      </dgm:t>
    </dgm:pt>
    <dgm:pt modelId="{98098BEC-B469-4E55-A70B-6407873C877E}" type="pres">
      <dgm:prSet presAssocID="{9AF4AD8D-C199-47FD-84C9-44B11DEB4527}" presName="hierChild1" presStyleCnt="0">
        <dgm:presLayoutVars>
          <dgm:orgChart val="1"/>
          <dgm:chPref val="1"/>
          <dgm:dir/>
          <dgm:animOne val="branch"/>
          <dgm:animLvl val="lvl"/>
          <dgm:resizeHandles/>
        </dgm:presLayoutVars>
      </dgm:prSet>
      <dgm:spPr/>
    </dgm:pt>
    <dgm:pt modelId="{3D589792-9F07-421E-A855-8F6EF3A016E2}" type="pres">
      <dgm:prSet presAssocID="{BFD71128-3292-43BA-8993-75AA88C54D7B}" presName="hierRoot1" presStyleCnt="0">
        <dgm:presLayoutVars>
          <dgm:hierBranch val="init"/>
        </dgm:presLayoutVars>
      </dgm:prSet>
      <dgm:spPr/>
    </dgm:pt>
    <dgm:pt modelId="{031236E7-C482-4066-84CB-68EEAD9AA8B8}" type="pres">
      <dgm:prSet presAssocID="{BFD71128-3292-43BA-8993-75AA88C54D7B}" presName="rootComposite1" presStyleCnt="0"/>
      <dgm:spPr/>
    </dgm:pt>
    <dgm:pt modelId="{F52FF5B5-8F67-43E6-929A-D7244C39BBED}" type="pres">
      <dgm:prSet presAssocID="{BFD71128-3292-43BA-8993-75AA88C54D7B}" presName="rootText1" presStyleLbl="node0" presStyleIdx="0" presStyleCnt="1">
        <dgm:presLayoutVars>
          <dgm:chPref val="3"/>
        </dgm:presLayoutVars>
      </dgm:prSet>
      <dgm:spPr/>
    </dgm:pt>
    <dgm:pt modelId="{0970B1A2-FDAC-42B4-96D2-4108CD24EACE}" type="pres">
      <dgm:prSet presAssocID="{BFD71128-3292-43BA-8993-75AA88C54D7B}" presName="rootConnector1" presStyleLbl="node1" presStyleIdx="0" presStyleCnt="0"/>
      <dgm:spPr/>
    </dgm:pt>
    <dgm:pt modelId="{1B92B12A-6F78-4C28-8601-DC1D91536929}" type="pres">
      <dgm:prSet presAssocID="{BFD71128-3292-43BA-8993-75AA88C54D7B}" presName="hierChild2" presStyleCnt="0"/>
      <dgm:spPr/>
    </dgm:pt>
    <dgm:pt modelId="{5D71661E-908A-4BB2-ABF9-E4D5A93C82D1}" type="pres">
      <dgm:prSet presAssocID="{12EE4366-1E94-458D-BADF-2F12FA25D6CE}" presName="Name37" presStyleLbl="parChTrans1D2" presStyleIdx="0" presStyleCnt="6"/>
      <dgm:spPr/>
    </dgm:pt>
    <dgm:pt modelId="{E3EAB469-ACF8-4EA0-AA06-C1B92F76760B}" type="pres">
      <dgm:prSet presAssocID="{FE060889-7B29-4013-B386-3501C3574FA4}" presName="hierRoot2" presStyleCnt="0">
        <dgm:presLayoutVars>
          <dgm:hierBranch val="init"/>
        </dgm:presLayoutVars>
      </dgm:prSet>
      <dgm:spPr/>
    </dgm:pt>
    <dgm:pt modelId="{81E62E6D-854C-4EE4-9A46-9A23642A4C3C}" type="pres">
      <dgm:prSet presAssocID="{FE060889-7B29-4013-B386-3501C3574FA4}" presName="rootComposite" presStyleCnt="0"/>
      <dgm:spPr/>
    </dgm:pt>
    <dgm:pt modelId="{28EFE361-F5AC-4307-AB38-20DBCF381C55}" type="pres">
      <dgm:prSet presAssocID="{FE060889-7B29-4013-B386-3501C3574FA4}" presName="rootText" presStyleLbl="node2" presStyleIdx="0" presStyleCnt="5">
        <dgm:presLayoutVars>
          <dgm:chPref val="3"/>
        </dgm:presLayoutVars>
      </dgm:prSet>
      <dgm:spPr/>
    </dgm:pt>
    <dgm:pt modelId="{D40D375A-F0D2-43D3-AEDA-67756843A275}" type="pres">
      <dgm:prSet presAssocID="{FE060889-7B29-4013-B386-3501C3574FA4}" presName="rootConnector" presStyleLbl="node2" presStyleIdx="0" presStyleCnt="5"/>
      <dgm:spPr/>
    </dgm:pt>
    <dgm:pt modelId="{8B6C4ACE-0C46-467B-9603-04FE0E1727D0}" type="pres">
      <dgm:prSet presAssocID="{FE060889-7B29-4013-B386-3501C3574FA4}" presName="hierChild4" presStyleCnt="0"/>
      <dgm:spPr/>
    </dgm:pt>
    <dgm:pt modelId="{E64981C4-931C-4924-B15A-C04B75F6D660}" type="pres">
      <dgm:prSet presAssocID="{FE060889-7B29-4013-B386-3501C3574FA4}" presName="hierChild5" presStyleCnt="0"/>
      <dgm:spPr/>
    </dgm:pt>
    <dgm:pt modelId="{E240B82F-7D45-4DFC-A5A3-CE2E8FBA85E8}" type="pres">
      <dgm:prSet presAssocID="{0EF10A9E-8843-4C0A-B4F5-CAE96909456B}" presName="Name37" presStyleLbl="parChTrans1D2" presStyleIdx="1" presStyleCnt="6"/>
      <dgm:spPr/>
    </dgm:pt>
    <dgm:pt modelId="{1E093063-DB03-4D7C-8320-FCBBC4BFFE67}" type="pres">
      <dgm:prSet presAssocID="{5EDA254D-0362-4E3E-BCBD-F352061EF85E}" presName="hierRoot2" presStyleCnt="0">
        <dgm:presLayoutVars>
          <dgm:hierBranch val="init"/>
        </dgm:presLayoutVars>
      </dgm:prSet>
      <dgm:spPr/>
    </dgm:pt>
    <dgm:pt modelId="{C87493E5-0AE1-4685-BEE5-861706FEBAC3}" type="pres">
      <dgm:prSet presAssocID="{5EDA254D-0362-4E3E-BCBD-F352061EF85E}" presName="rootComposite" presStyleCnt="0"/>
      <dgm:spPr/>
    </dgm:pt>
    <dgm:pt modelId="{13F9F7D1-5B67-4052-93A2-06B1808B12E0}" type="pres">
      <dgm:prSet presAssocID="{5EDA254D-0362-4E3E-BCBD-F352061EF85E}" presName="rootText" presStyleLbl="node2" presStyleIdx="1" presStyleCnt="5">
        <dgm:presLayoutVars>
          <dgm:chPref val="3"/>
        </dgm:presLayoutVars>
      </dgm:prSet>
      <dgm:spPr/>
    </dgm:pt>
    <dgm:pt modelId="{19E15526-27F7-441F-BF37-D536C05D7B92}" type="pres">
      <dgm:prSet presAssocID="{5EDA254D-0362-4E3E-BCBD-F352061EF85E}" presName="rootConnector" presStyleLbl="node2" presStyleIdx="1" presStyleCnt="5"/>
      <dgm:spPr/>
    </dgm:pt>
    <dgm:pt modelId="{6305B446-03BE-4CDD-8499-7F11BE08BA30}" type="pres">
      <dgm:prSet presAssocID="{5EDA254D-0362-4E3E-BCBD-F352061EF85E}" presName="hierChild4" presStyleCnt="0"/>
      <dgm:spPr/>
    </dgm:pt>
    <dgm:pt modelId="{9E529159-D61B-494D-A5C2-B79600259329}" type="pres">
      <dgm:prSet presAssocID="{5EDA254D-0362-4E3E-BCBD-F352061EF85E}" presName="hierChild5" presStyleCnt="0"/>
      <dgm:spPr/>
    </dgm:pt>
    <dgm:pt modelId="{0092663C-5510-4CA4-BDBB-8618BEB0D4D5}" type="pres">
      <dgm:prSet presAssocID="{07060E49-B180-4792-A48F-15952D22AB4F}" presName="Name37" presStyleLbl="parChTrans1D2" presStyleIdx="2" presStyleCnt="6"/>
      <dgm:spPr/>
    </dgm:pt>
    <dgm:pt modelId="{FB3F849E-1738-4E2E-A7ED-CF20177AE07E}" type="pres">
      <dgm:prSet presAssocID="{9EEA1616-A481-4C58-AC8E-2D80979398DC}" presName="hierRoot2" presStyleCnt="0">
        <dgm:presLayoutVars>
          <dgm:hierBranch val="init"/>
        </dgm:presLayoutVars>
      </dgm:prSet>
      <dgm:spPr/>
    </dgm:pt>
    <dgm:pt modelId="{3FD583DA-FE9E-4A7F-AD0C-25E8A6C3632B}" type="pres">
      <dgm:prSet presAssocID="{9EEA1616-A481-4C58-AC8E-2D80979398DC}" presName="rootComposite" presStyleCnt="0"/>
      <dgm:spPr/>
    </dgm:pt>
    <dgm:pt modelId="{3EF13029-9BBC-4305-B5FA-026CFE7233F2}" type="pres">
      <dgm:prSet presAssocID="{9EEA1616-A481-4C58-AC8E-2D80979398DC}" presName="rootText" presStyleLbl="node2" presStyleIdx="2" presStyleCnt="5">
        <dgm:presLayoutVars>
          <dgm:chPref val="3"/>
        </dgm:presLayoutVars>
      </dgm:prSet>
      <dgm:spPr/>
    </dgm:pt>
    <dgm:pt modelId="{70D6431C-6771-40FC-975A-675BB281A4D4}" type="pres">
      <dgm:prSet presAssocID="{9EEA1616-A481-4C58-AC8E-2D80979398DC}" presName="rootConnector" presStyleLbl="node2" presStyleIdx="2" presStyleCnt="5"/>
      <dgm:spPr/>
    </dgm:pt>
    <dgm:pt modelId="{1ED8D1AA-7550-4A67-92D1-B9D9B477A0AD}" type="pres">
      <dgm:prSet presAssocID="{9EEA1616-A481-4C58-AC8E-2D80979398DC}" presName="hierChild4" presStyleCnt="0"/>
      <dgm:spPr/>
    </dgm:pt>
    <dgm:pt modelId="{6ABC5CCF-E427-40FA-8FCA-38E9A833AA40}" type="pres">
      <dgm:prSet presAssocID="{9EEA1616-A481-4C58-AC8E-2D80979398DC}" presName="hierChild5" presStyleCnt="0"/>
      <dgm:spPr/>
    </dgm:pt>
    <dgm:pt modelId="{10A53667-CDCB-4EDF-809F-C9E173AA7C84}" type="pres">
      <dgm:prSet presAssocID="{8EA89436-BE73-48EE-ADF8-CEDC86F196BC}" presName="Name37" presStyleLbl="parChTrans1D2" presStyleIdx="3" presStyleCnt="6"/>
      <dgm:spPr/>
    </dgm:pt>
    <dgm:pt modelId="{EA944E3A-15C7-46E0-BA37-9C82260BBBAC}" type="pres">
      <dgm:prSet presAssocID="{C616E592-8F63-4BEB-96F1-8BB22B0F2D33}" presName="hierRoot2" presStyleCnt="0">
        <dgm:presLayoutVars>
          <dgm:hierBranch val="init"/>
        </dgm:presLayoutVars>
      </dgm:prSet>
      <dgm:spPr/>
    </dgm:pt>
    <dgm:pt modelId="{44003F81-0EA9-4BE6-BA75-FA7F548AB84A}" type="pres">
      <dgm:prSet presAssocID="{C616E592-8F63-4BEB-96F1-8BB22B0F2D33}" presName="rootComposite" presStyleCnt="0"/>
      <dgm:spPr/>
    </dgm:pt>
    <dgm:pt modelId="{2D1F9074-F27C-4582-BA17-30DCEDBB14FA}" type="pres">
      <dgm:prSet presAssocID="{C616E592-8F63-4BEB-96F1-8BB22B0F2D33}" presName="rootText" presStyleLbl="node2" presStyleIdx="3" presStyleCnt="5">
        <dgm:presLayoutVars>
          <dgm:chPref val="3"/>
        </dgm:presLayoutVars>
      </dgm:prSet>
      <dgm:spPr/>
    </dgm:pt>
    <dgm:pt modelId="{985F1436-2849-4392-B222-46DC42850385}" type="pres">
      <dgm:prSet presAssocID="{C616E592-8F63-4BEB-96F1-8BB22B0F2D33}" presName="rootConnector" presStyleLbl="node2" presStyleIdx="3" presStyleCnt="5"/>
      <dgm:spPr/>
    </dgm:pt>
    <dgm:pt modelId="{EFB90656-C765-4E68-BEB5-F676B1E6E2AE}" type="pres">
      <dgm:prSet presAssocID="{C616E592-8F63-4BEB-96F1-8BB22B0F2D33}" presName="hierChild4" presStyleCnt="0"/>
      <dgm:spPr/>
    </dgm:pt>
    <dgm:pt modelId="{DD20B93B-2C13-4B35-B36F-F061D38D8F6C}" type="pres">
      <dgm:prSet presAssocID="{C616E592-8F63-4BEB-96F1-8BB22B0F2D33}" presName="hierChild5" presStyleCnt="0"/>
      <dgm:spPr/>
    </dgm:pt>
    <dgm:pt modelId="{A7337085-E8BD-42B9-B269-42FA647D57D2}" type="pres">
      <dgm:prSet presAssocID="{4D4E9F41-8F47-4ACA-A8DC-C7F0B3DBACC7}" presName="Name37" presStyleLbl="parChTrans1D2" presStyleIdx="4" presStyleCnt="6"/>
      <dgm:spPr/>
    </dgm:pt>
    <dgm:pt modelId="{1CFCFDEE-B378-4F2E-B83A-2FBF271A3822}" type="pres">
      <dgm:prSet presAssocID="{AF3066D4-CEB5-44EF-BA5D-BC137EDED739}" presName="hierRoot2" presStyleCnt="0">
        <dgm:presLayoutVars>
          <dgm:hierBranch val="init"/>
        </dgm:presLayoutVars>
      </dgm:prSet>
      <dgm:spPr/>
    </dgm:pt>
    <dgm:pt modelId="{202E9A49-13BD-422F-83CE-DB907AD9B324}" type="pres">
      <dgm:prSet presAssocID="{AF3066D4-CEB5-44EF-BA5D-BC137EDED739}" presName="rootComposite" presStyleCnt="0"/>
      <dgm:spPr/>
    </dgm:pt>
    <dgm:pt modelId="{3340D2EE-116A-40A4-ACF4-33BB1358746C}" type="pres">
      <dgm:prSet presAssocID="{AF3066D4-CEB5-44EF-BA5D-BC137EDED739}" presName="rootText" presStyleLbl="node2" presStyleIdx="4" presStyleCnt="5">
        <dgm:presLayoutVars>
          <dgm:chPref val="3"/>
        </dgm:presLayoutVars>
      </dgm:prSet>
      <dgm:spPr/>
    </dgm:pt>
    <dgm:pt modelId="{487D3812-BE99-47A1-A570-4D69B2C5F7D0}" type="pres">
      <dgm:prSet presAssocID="{AF3066D4-CEB5-44EF-BA5D-BC137EDED739}" presName="rootConnector" presStyleLbl="node2" presStyleIdx="4" presStyleCnt="5"/>
      <dgm:spPr/>
    </dgm:pt>
    <dgm:pt modelId="{A89685DD-899B-4911-A21C-0848C8DB82D5}" type="pres">
      <dgm:prSet presAssocID="{AF3066D4-CEB5-44EF-BA5D-BC137EDED739}" presName="hierChild4" presStyleCnt="0"/>
      <dgm:spPr/>
    </dgm:pt>
    <dgm:pt modelId="{25EA4273-64A5-433A-9E89-2A2F6E909970}" type="pres">
      <dgm:prSet presAssocID="{AF3066D4-CEB5-44EF-BA5D-BC137EDED739}" presName="hierChild5" presStyleCnt="0"/>
      <dgm:spPr/>
    </dgm:pt>
    <dgm:pt modelId="{AD2B9C3E-5C9E-400A-8EF9-6E70A7142EE3}" type="pres">
      <dgm:prSet presAssocID="{BFD71128-3292-43BA-8993-75AA88C54D7B}" presName="hierChild3" presStyleCnt="0"/>
      <dgm:spPr/>
    </dgm:pt>
    <dgm:pt modelId="{560072AE-2701-4AFB-B66E-6BF1CA0AD358}" type="pres">
      <dgm:prSet presAssocID="{2A4521CE-6BFB-4DCF-BB6A-9F7BFE42D4DB}" presName="Name111" presStyleLbl="parChTrans1D2" presStyleIdx="5" presStyleCnt="6"/>
      <dgm:spPr/>
    </dgm:pt>
    <dgm:pt modelId="{4CF727CA-864A-469A-ACCA-3762BD68025E}" type="pres">
      <dgm:prSet presAssocID="{034E7A8C-FAD6-4D06-BA0F-4EF51FA5B88D}" presName="hierRoot3" presStyleCnt="0">
        <dgm:presLayoutVars>
          <dgm:hierBranch val="init"/>
        </dgm:presLayoutVars>
      </dgm:prSet>
      <dgm:spPr/>
    </dgm:pt>
    <dgm:pt modelId="{C89DC08C-7B16-47A6-BDD0-27B88FB40861}" type="pres">
      <dgm:prSet presAssocID="{034E7A8C-FAD6-4D06-BA0F-4EF51FA5B88D}" presName="rootComposite3" presStyleCnt="0"/>
      <dgm:spPr/>
    </dgm:pt>
    <dgm:pt modelId="{05949634-7565-4BFF-B6EC-08FD6D16C86A}" type="pres">
      <dgm:prSet presAssocID="{034E7A8C-FAD6-4D06-BA0F-4EF51FA5B88D}" presName="rootText3" presStyleLbl="asst1" presStyleIdx="0" presStyleCnt="1" custLinFactX="98326" custLinFactY="-45558" custLinFactNeighborX="100000" custLinFactNeighborY="-100000">
        <dgm:presLayoutVars>
          <dgm:chPref val="3"/>
        </dgm:presLayoutVars>
      </dgm:prSet>
      <dgm:spPr/>
    </dgm:pt>
    <dgm:pt modelId="{AADAF69A-CCFC-40A7-B556-9B2F5F6A571F}" type="pres">
      <dgm:prSet presAssocID="{034E7A8C-FAD6-4D06-BA0F-4EF51FA5B88D}" presName="rootConnector3" presStyleLbl="asst1" presStyleIdx="0" presStyleCnt="1"/>
      <dgm:spPr/>
    </dgm:pt>
    <dgm:pt modelId="{737E5613-4C17-4840-9A1E-AE5D2F7221A3}" type="pres">
      <dgm:prSet presAssocID="{034E7A8C-FAD6-4D06-BA0F-4EF51FA5B88D}" presName="hierChild6" presStyleCnt="0"/>
      <dgm:spPr/>
    </dgm:pt>
    <dgm:pt modelId="{BB519AAB-0795-41AB-8761-7315D2BEAD8D}" type="pres">
      <dgm:prSet presAssocID="{034E7A8C-FAD6-4D06-BA0F-4EF51FA5B88D}" presName="hierChild7" presStyleCnt="0"/>
      <dgm:spPr/>
    </dgm:pt>
  </dgm:ptLst>
  <dgm:cxnLst>
    <dgm:cxn modelId="{6E05D601-029D-4A4F-85A6-9B984A21011E}" srcId="{9AF4AD8D-C199-47FD-84C9-44B11DEB4527}" destId="{BFD71128-3292-43BA-8993-75AA88C54D7B}" srcOrd="0" destOrd="0" parTransId="{675839F9-547C-4696-A474-6586791B8A24}" sibTransId="{AF3F13C6-8FB8-4B47-BC97-CED75E9393D8}"/>
    <dgm:cxn modelId="{5309B80C-9251-4803-B6DD-9C6F6B8F00E9}" type="presOf" srcId="{034E7A8C-FAD6-4D06-BA0F-4EF51FA5B88D}" destId="{05949634-7565-4BFF-B6EC-08FD6D16C86A}" srcOrd="0" destOrd="0" presId="urn:microsoft.com/office/officeart/2005/8/layout/orgChart1"/>
    <dgm:cxn modelId="{1955410E-DB7F-499C-8AEB-4FCCA9C8A177}" type="presOf" srcId="{BFD71128-3292-43BA-8993-75AA88C54D7B}" destId="{0970B1A2-FDAC-42B4-96D2-4108CD24EACE}" srcOrd="1" destOrd="0" presId="urn:microsoft.com/office/officeart/2005/8/layout/orgChart1"/>
    <dgm:cxn modelId="{4D81431B-7251-4E82-820B-4E87A297691C}" type="presOf" srcId="{BFD71128-3292-43BA-8993-75AA88C54D7B}" destId="{F52FF5B5-8F67-43E6-929A-D7244C39BBED}" srcOrd="0" destOrd="0" presId="urn:microsoft.com/office/officeart/2005/8/layout/orgChart1"/>
    <dgm:cxn modelId="{655E681F-CEA2-4900-BB69-CCC1A780DCA9}" type="presOf" srcId="{FE060889-7B29-4013-B386-3501C3574FA4}" destId="{28EFE361-F5AC-4307-AB38-20DBCF381C55}" srcOrd="0" destOrd="0" presId="urn:microsoft.com/office/officeart/2005/8/layout/orgChart1"/>
    <dgm:cxn modelId="{A0BC7523-C9E1-4F32-B2C6-A8BE87E5C81F}" type="presOf" srcId="{12EE4366-1E94-458D-BADF-2F12FA25D6CE}" destId="{5D71661E-908A-4BB2-ABF9-E4D5A93C82D1}" srcOrd="0" destOrd="0" presId="urn:microsoft.com/office/officeart/2005/8/layout/orgChart1"/>
    <dgm:cxn modelId="{DFB75A36-D217-443A-B2D5-CFD59A228E96}" type="presOf" srcId="{AF3066D4-CEB5-44EF-BA5D-BC137EDED739}" destId="{3340D2EE-116A-40A4-ACF4-33BB1358746C}" srcOrd="0" destOrd="0" presId="urn:microsoft.com/office/officeart/2005/8/layout/orgChart1"/>
    <dgm:cxn modelId="{4BAE7F67-8049-45C1-8E9D-7920CF1A17D5}" type="presOf" srcId="{4D4E9F41-8F47-4ACA-A8DC-C7F0B3DBACC7}" destId="{A7337085-E8BD-42B9-B269-42FA647D57D2}" srcOrd="0" destOrd="0" presId="urn:microsoft.com/office/officeart/2005/8/layout/orgChart1"/>
    <dgm:cxn modelId="{9E92C169-0B39-4F96-B83C-CBAFAB435D76}" type="presOf" srcId="{5EDA254D-0362-4E3E-BCBD-F352061EF85E}" destId="{13F9F7D1-5B67-4052-93A2-06B1808B12E0}" srcOrd="0" destOrd="0" presId="urn:microsoft.com/office/officeart/2005/8/layout/orgChart1"/>
    <dgm:cxn modelId="{1F1E404F-2F94-4157-A4B5-A0FC9D03D9FD}" type="presOf" srcId="{8EA89436-BE73-48EE-ADF8-CEDC86F196BC}" destId="{10A53667-CDCB-4EDF-809F-C9E173AA7C84}" srcOrd="0" destOrd="0" presId="urn:microsoft.com/office/officeart/2005/8/layout/orgChart1"/>
    <dgm:cxn modelId="{ECF06686-CC8F-4107-A6C7-1BCBD68EF657}" srcId="{BFD71128-3292-43BA-8993-75AA88C54D7B}" destId="{034E7A8C-FAD6-4D06-BA0F-4EF51FA5B88D}" srcOrd="0" destOrd="0" parTransId="{2A4521CE-6BFB-4DCF-BB6A-9F7BFE42D4DB}" sibTransId="{ED60CD60-47FB-4658-9AFE-399D24BD4AA9}"/>
    <dgm:cxn modelId="{6FCA558B-B579-4E78-AB46-89E647E98329}" type="presOf" srcId="{5EDA254D-0362-4E3E-BCBD-F352061EF85E}" destId="{19E15526-27F7-441F-BF37-D536C05D7B92}" srcOrd="1" destOrd="0" presId="urn:microsoft.com/office/officeart/2005/8/layout/orgChart1"/>
    <dgm:cxn modelId="{0EC4F69F-D1DE-4A21-B38A-46D6F49053B7}" type="presOf" srcId="{C616E592-8F63-4BEB-96F1-8BB22B0F2D33}" destId="{2D1F9074-F27C-4582-BA17-30DCEDBB14FA}" srcOrd="0" destOrd="0" presId="urn:microsoft.com/office/officeart/2005/8/layout/orgChart1"/>
    <dgm:cxn modelId="{A3C7A7A5-7AC5-47E6-9A18-7CEC9CD6326C}" srcId="{BFD71128-3292-43BA-8993-75AA88C54D7B}" destId="{C616E592-8F63-4BEB-96F1-8BB22B0F2D33}" srcOrd="4" destOrd="0" parTransId="{8EA89436-BE73-48EE-ADF8-CEDC86F196BC}" sibTransId="{24092610-0F88-418C-878D-D9873051E9F9}"/>
    <dgm:cxn modelId="{AAF965A6-D9FC-4F43-B35A-1263DD8847C6}" type="presOf" srcId="{2A4521CE-6BFB-4DCF-BB6A-9F7BFE42D4DB}" destId="{560072AE-2701-4AFB-B66E-6BF1CA0AD358}" srcOrd="0" destOrd="0" presId="urn:microsoft.com/office/officeart/2005/8/layout/orgChart1"/>
    <dgm:cxn modelId="{DF46BDB1-9D3A-4231-A4DC-A7D0718A51F5}" type="presOf" srcId="{034E7A8C-FAD6-4D06-BA0F-4EF51FA5B88D}" destId="{AADAF69A-CCFC-40A7-B556-9B2F5F6A571F}" srcOrd="1" destOrd="0" presId="urn:microsoft.com/office/officeart/2005/8/layout/orgChart1"/>
    <dgm:cxn modelId="{CB6A38B7-E9D7-4B93-AB71-39A69F37867D}" type="presOf" srcId="{9EEA1616-A481-4C58-AC8E-2D80979398DC}" destId="{3EF13029-9BBC-4305-B5FA-026CFE7233F2}" srcOrd="0" destOrd="0" presId="urn:microsoft.com/office/officeart/2005/8/layout/orgChart1"/>
    <dgm:cxn modelId="{6B45F3BE-A7BB-4912-9985-84451EA4E002}" srcId="{BFD71128-3292-43BA-8993-75AA88C54D7B}" destId="{AF3066D4-CEB5-44EF-BA5D-BC137EDED739}" srcOrd="5" destOrd="0" parTransId="{4D4E9F41-8F47-4ACA-A8DC-C7F0B3DBACC7}" sibTransId="{CADCA4E0-AD7E-4F23-B131-8B8B65C5C06A}"/>
    <dgm:cxn modelId="{173712C2-C8CB-498F-BD09-3BAE204BA74F}" srcId="{BFD71128-3292-43BA-8993-75AA88C54D7B}" destId="{9EEA1616-A481-4C58-AC8E-2D80979398DC}" srcOrd="3" destOrd="0" parTransId="{07060E49-B180-4792-A48F-15952D22AB4F}" sibTransId="{A94A970E-EDA1-4ECF-95DC-1BF7D8F4CFE2}"/>
    <dgm:cxn modelId="{853FD4CA-7942-463E-AAF1-8D5954D050DB}" type="presOf" srcId="{FE060889-7B29-4013-B386-3501C3574FA4}" destId="{D40D375A-F0D2-43D3-AEDA-67756843A275}" srcOrd="1" destOrd="0" presId="urn:microsoft.com/office/officeart/2005/8/layout/orgChart1"/>
    <dgm:cxn modelId="{8CFA0ACB-A0BA-47AC-B5DF-C5AE92839373}" srcId="{BFD71128-3292-43BA-8993-75AA88C54D7B}" destId="{5EDA254D-0362-4E3E-BCBD-F352061EF85E}" srcOrd="2" destOrd="0" parTransId="{0EF10A9E-8843-4C0A-B4F5-CAE96909456B}" sibTransId="{5D8D8D83-7591-4A7B-A7DE-09FE9010A499}"/>
    <dgm:cxn modelId="{671750CC-6DFA-48C3-AE7F-1A8459AFA990}" type="presOf" srcId="{0EF10A9E-8843-4C0A-B4F5-CAE96909456B}" destId="{E240B82F-7D45-4DFC-A5A3-CE2E8FBA85E8}" srcOrd="0" destOrd="0" presId="urn:microsoft.com/office/officeart/2005/8/layout/orgChart1"/>
    <dgm:cxn modelId="{C84232D6-A4BB-4B02-8239-D8A4702C306F}" type="presOf" srcId="{AF3066D4-CEB5-44EF-BA5D-BC137EDED739}" destId="{487D3812-BE99-47A1-A570-4D69B2C5F7D0}" srcOrd="1" destOrd="0" presId="urn:microsoft.com/office/officeart/2005/8/layout/orgChart1"/>
    <dgm:cxn modelId="{5EF7EDE4-227D-41C6-BB77-043766E17A21}" type="presOf" srcId="{07060E49-B180-4792-A48F-15952D22AB4F}" destId="{0092663C-5510-4CA4-BDBB-8618BEB0D4D5}" srcOrd="0" destOrd="0" presId="urn:microsoft.com/office/officeart/2005/8/layout/orgChart1"/>
    <dgm:cxn modelId="{918D2BF1-AB66-4F5C-A1D7-36AB59B2C101}" type="presOf" srcId="{9EEA1616-A481-4C58-AC8E-2D80979398DC}" destId="{70D6431C-6771-40FC-975A-675BB281A4D4}" srcOrd="1" destOrd="0" presId="urn:microsoft.com/office/officeart/2005/8/layout/orgChart1"/>
    <dgm:cxn modelId="{ADCFA9F1-D942-485C-B8AA-27029B3965A5}" type="presOf" srcId="{9AF4AD8D-C199-47FD-84C9-44B11DEB4527}" destId="{98098BEC-B469-4E55-A70B-6407873C877E}" srcOrd="0" destOrd="0" presId="urn:microsoft.com/office/officeart/2005/8/layout/orgChart1"/>
    <dgm:cxn modelId="{501DC2F5-2505-4A70-BA1C-5B58CA355689}" type="presOf" srcId="{C616E592-8F63-4BEB-96F1-8BB22B0F2D33}" destId="{985F1436-2849-4392-B222-46DC42850385}" srcOrd="1" destOrd="0" presId="urn:microsoft.com/office/officeart/2005/8/layout/orgChart1"/>
    <dgm:cxn modelId="{8C87B1FB-A883-4552-8E56-672A89DBB482}" srcId="{BFD71128-3292-43BA-8993-75AA88C54D7B}" destId="{FE060889-7B29-4013-B386-3501C3574FA4}" srcOrd="1" destOrd="0" parTransId="{12EE4366-1E94-458D-BADF-2F12FA25D6CE}" sibTransId="{1009D477-A096-4638-9EC6-C6435D514AA5}"/>
    <dgm:cxn modelId="{785FF585-C2F6-49A8-BCF5-CAE61FC4C5AA}" type="presParOf" srcId="{98098BEC-B469-4E55-A70B-6407873C877E}" destId="{3D589792-9F07-421E-A855-8F6EF3A016E2}" srcOrd="0" destOrd="0" presId="urn:microsoft.com/office/officeart/2005/8/layout/orgChart1"/>
    <dgm:cxn modelId="{66A3DF1F-C66F-44F8-91D8-55AAE1500FE6}" type="presParOf" srcId="{3D589792-9F07-421E-A855-8F6EF3A016E2}" destId="{031236E7-C482-4066-84CB-68EEAD9AA8B8}" srcOrd="0" destOrd="0" presId="urn:microsoft.com/office/officeart/2005/8/layout/orgChart1"/>
    <dgm:cxn modelId="{AA43B426-2C57-4827-B7A3-26488D0B4B12}" type="presParOf" srcId="{031236E7-C482-4066-84CB-68EEAD9AA8B8}" destId="{F52FF5B5-8F67-43E6-929A-D7244C39BBED}" srcOrd="0" destOrd="0" presId="urn:microsoft.com/office/officeart/2005/8/layout/orgChart1"/>
    <dgm:cxn modelId="{E84F3A82-69E1-4060-82D1-3C43ED564864}" type="presParOf" srcId="{031236E7-C482-4066-84CB-68EEAD9AA8B8}" destId="{0970B1A2-FDAC-42B4-96D2-4108CD24EACE}" srcOrd="1" destOrd="0" presId="urn:microsoft.com/office/officeart/2005/8/layout/orgChart1"/>
    <dgm:cxn modelId="{9EBC9E51-AD71-4066-95E4-167C294FDE2E}" type="presParOf" srcId="{3D589792-9F07-421E-A855-8F6EF3A016E2}" destId="{1B92B12A-6F78-4C28-8601-DC1D91536929}" srcOrd="1" destOrd="0" presId="urn:microsoft.com/office/officeart/2005/8/layout/orgChart1"/>
    <dgm:cxn modelId="{71F2B961-36A9-448D-8451-58F94987D827}" type="presParOf" srcId="{1B92B12A-6F78-4C28-8601-DC1D91536929}" destId="{5D71661E-908A-4BB2-ABF9-E4D5A93C82D1}" srcOrd="0" destOrd="0" presId="urn:microsoft.com/office/officeart/2005/8/layout/orgChart1"/>
    <dgm:cxn modelId="{20B614F5-3B63-4F9C-825C-90BA551E5F51}" type="presParOf" srcId="{1B92B12A-6F78-4C28-8601-DC1D91536929}" destId="{E3EAB469-ACF8-4EA0-AA06-C1B92F76760B}" srcOrd="1" destOrd="0" presId="urn:microsoft.com/office/officeart/2005/8/layout/orgChart1"/>
    <dgm:cxn modelId="{B0E0D0EC-0253-40F2-9113-A4A60311A12D}" type="presParOf" srcId="{E3EAB469-ACF8-4EA0-AA06-C1B92F76760B}" destId="{81E62E6D-854C-4EE4-9A46-9A23642A4C3C}" srcOrd="0" destOrd="0" presId="urn:microsoft.com/office/officeart/2005/8/layout/orgChart1"/>
    <dgm:cxn modelId="{7EEAD368-AA7C-4384-86B9-EAD087D6DB04}" type="presParOf" srcId="{81E62E6D-854C-4EE4-9A46-9A23642A4C3C}" destId="{28EFE361-F5AC-4307-AB38-20DBCF381C55}" srcOrd="0" destOrd="0" presId="urn:microsoft.com/office/officeart/2005/8/layout/orgChart1"/>
    <dgm:cxn modelId="{479E6ABE-3BC1-4625-A411-ECF2DCA9E7A1}" type="presParOf" srcId="{81E62E6D-854C-4EE4-9A46-9A23642A4C3C}" destId="{D40D375A-F0D2-43D3-AEDA-67756843A275}" srcOrd="1" destOrd="0" presId="urn:microsoft.com/office/officeart/2005/8/layout/orgChart1"/>
    <dgm:cxn modelId="{92F753F3-2105-45C7-9AA7-D8A9885FAC6A}" type="presParOf" srcId="{E3EAB469-ACF8-4EA0-AA06-C1B92F76760B}" destId="{8B6C4ACE-0C46-467B-9603-04FE0E1727D0}" srcOrd="1" destOrd="0" presId="urn:microsoft.com/office/officeart/2005/8/layout/orgChart1"/>
    <dgm:cxn modelId="{53010646-88B8-4EE6-BC70-5D72F1653EEA}" type="presParOf" srcId="{E3EAB469-ACF8-4EA0-AA06-C1B92F76760B}" destId="{E64981C4-931C-4924-B15A-C04B75F6D660}" srcOrd="2" destOrd="0" presId="urn:microsoft.com/office/officeart/2005/8/layout/orgChart1"/>
    <dgm:cxn modelId="{93DC3EC8-C649-459F-A796-D4EF38A5F178}" type="presParOf" srcId="{1B92B12A-6F78-4C28-8601-DC1D91536929}" destId="{E240B82F-7D45-4DFC-A5A3-CE2E8FBA85E8}" srcOrd="2" destOrd="0" presId="urn:microsoft.com/office/officeart/2005/8/layout/orgChart1"/>
    <dgm:cxn modelId="{E269AAD4-2824-4F24-9526-0AEC2FC3F72A}" type="presParOf" srcId="{1B92B12A-6F78-4C28-8601-DC1D91536929}" destId="{1E093063-DB03-4D7C-8320-FCBBC4BFFE67}" srcOrd="3" destOrd="0" presId="urn:microsoft.com/office/officeart/2005/8/layout/orgChart1"/>
    <dgm:cxn modelId="{0FDD22D8-DB9E-4E2B-98C0-8C7566F55258}" type="presParOf" srcId="{1E093063-DB03-4D7C-8320-FCBBC4BFFE67}" destId="{C87493E5-0AE1-4685-BEE5-861706FEBAC3}" srcOrd="0" destOrd="0" presId="urn:microsoft.com/office/officeart/2005/8/layout/orgChart1"/>
    <dgm:cxn modelId="{D50EB558-6A3C-449A-90E6-C5511A77A8C0}" type="presParOf" srcId="{C87493E5-0AE1-4685-BEE5-861706FEBAC3}" destId="{13F9F7D1-5B67-4052-93A2-06B1808B12E0}" srcOrd="0" destOrd="0" presId="urn:microsoft.com/office/officeart/2005/8/layout/orgChart1"/>
    <dgm:cxn modelId="{3E3B3D04-BCF9-467A-AE3D-2C7705D00745}" type="presParOf" srcId="{C87493E5-0AE1-4685-BEE5-861706FEBAC3}" destId="{19E15526-27F7-441F-BF37-D536C05D7B92}" srcOrd="1" destOrd="0" presId="urn:microsoft.com/office/officeart/2005/8/layout/orgChart1"/>
    <dgm:cxn modelId="{4BDE4F7D-8581-463F-814E-E07685C4C9B2}" type="presParOf" srcId="{1E093063-DB03-4D7C-8320-FCBBC4BFFE67}" destId="{6305B446-03BE-4CDD-8499-7F11BE08BA30}" srcOrd="1" destOrd="0" presId="urn:microsoft.com/office/officeart/2005/8/layout/orgChart1"/>
    <dgm:cxn modelId="{0A80F96D-7FC1-4232-B3CF-5E682EEFED1B}" type="presParOf" srcId="{1E093063-DB03-4D7C-8320-FCBBC4BFFE67}" destId="{9E529159-D61B-494D-A5C2-B79600259329}" srcOrd="2" destOrd="0" presId="urn:microsoft.com/office/officeart/2005/8/layout/orgChart1"/>
    <dgm:cxn modelId="{1F0B83EF-8777-4E18-9171-4D79AF14426E}" type="presParOf" srcId="{1B92B12A-6F78-4C28-8601-DC1D91536929}" destId="{0092663C-5510-4CA4-BDBB-8618BEB0D4D5}" srcOrd="4" destOrd="0" presId="urn:microsoft.com/office/officeart/2005/8/layout/orgChart1"/>
    <dgm:cxn modelId="{745DE248-2BD3-404F-9449-DA2175B59D46}" type="presParOf" srcId="{1B92B12A-6F78-4C28-8601-DC1D91536929}" destId="{FB3F849E-1738-4E2E-A7ED-CF20177AE07E}" srcOrd="5" destOrd="0" presId="urn:microsoft.com/office/officeart/2005/8/layout/orgChart1"/>
    <dgm:cxn modelId="{0679A958-5442-4A74-9B5D-8046CCCAF814}" type="presParOf" srcId="{FB3F849E-1738-4E2E-A7ED-CF20177AE07E}" destId="{3FD583DA-FE9E-4A7F-AD0C-25E8A6C3632B}" srcOrd="0" destOrd="0" presId="urn:microsoft.com/office/officeart/2005/8/layout/orgChart1"/>
    <dgm:cxn modelId="{52109A00-9A38-4511-8566-5261E3B6CDE4}" type="presParOf" srcId="{3FD583DA-FE9E-4A7F-AD0C-25E8A6C3632B}" destId="{3EF13029-9BBC-4305-B5FA-026CFE7233F2}" srcOrd="0" destOrd="0" presId="urn:microsoft.com/office/officeart/2005/8/layout/orgChart1"/>
    <dgm:cxn modelId="{93F538B2-2FBC-4C26-B915-32A07F77917E}" type="presParOf" srcId="{3FD583DA-FE9E-4A7F-AD0C-25E8A6C3632B}" destId="{70D6431C-6771-40FC-975A-675BB281A4D4}" srcOrd="1" destOrd="0" presId="urn:microsoft.com/office/officeart/2005/8/layout/orgChart1"/>
    <dgm:cxn modelId="{4C74289A-F901-48B7-9F33-C7F97FFFC4AF}" type="presParOf" srcId="{FB3F849E-1738-4E2E-A7ED-CF20177AE07E}" destId="{1ED8D1AA-7550-4A67-92D1-B9D9B477A0AD}" srcOrd="1" destOrd="0" presId="urn:microsoft.com/office/officeart/2005/8/layout/orgChart1"/>
    <dgm:cxn modelId="{34003843-32A8-4245-9948-03C7232DB6D6}" type="presParOf" srcId="{FB3F849E-1738-4E2E-A7ED-CF20177AE07E}" destId="{6ABC5CCF-E427-40FA-8FCA-38E9A833AA40}" srcOrd="2" destOrd="0" presId="urn:microsoft.com/office/officeart/2005/8/layout/orgChart1"/>
    <dgm:cxn modelId="{CB94FBDA-F9A3-4F83-BFA5-E92C9D1B5FD5}" type="presParOf" srcId="{1B92B12A-6F78-4C28-8601-DC1D91536929}" destId="{10A53667-CDCB-4EDF-809F-C9E173AA7C84}" srcOrd="6" destOrd="0" presId="urn:microsoft.com/office/officeart/2005/8/layout/orgChart1"/>
    <dgm:cxn modelId="{0A0FF50E-6945-4C76-BAC0-6AD7626D2EEC}" type="presParOf" srcId="{1B92B12A-6F78-4C28-8601-DC1D91536929}" destId="{EA944E3A-15C7-46E0-BA37-9C82260BBBAC}" srcOrd="7" destOrd="0" presId="urn:microsoft.com/office/officeart/2005/8/layout/orgChart1"/>
    <dgm:cxn modelId="{3C6919DE-00EE-4BF5-85DB-EFEEB8F8E38E}" type="presParOf" srcId="{EA944E3A-15C7-46E0-BA37-9C82260BBBAC}" destId="{44003F81-0EA9-4BE6-BA75-FA7F548AB84A}" srcOrd="0" destOrd="0" presId="urn:microsoft.com/office/officeart/2005/8/layout/orgChart1"/>
    <dgm:cxn modelId="{28AE2069-E1F2-44D0-B6F7-5A717F6BED43}" type="presParOf" srcId="{44003F81-0EA9-4BE6-BA75-FA7F548AB84A}" destId="{2D1F9074-F27C-4582-BA17-30DCEDBB14FA}" srcOrd="0" destOrd="0" presId="urn:microsoft.com/office/officeart/2005/8/layout/orgChart1"/>
    <dgm:cxn modelId="{9D437A4C-7F66-4F16-BEE0-A244205ED486}" type="presParOf" srcId="{44003F81-0EA9-4BE6-BA75-FA7F548AB84A}" destId="{985F1436-2849-4392-B222-46DC42850385}" srcOrd="1" destOrd="0" presId="urn:microsoft.com/office/officeart/2005/8/layout/orgChart1"/>
    <dgm:cxn modelId="{C1C6021D-F948-4449-A3B8-2F78B9E130B7}" type="presParOf" srcId="{EA944E3A-15C7-46E0-BA37-9C82260BBBAC}" destId="{EFB90656-C765-4E68-BEB5-F676B1E6E2AE}" srcOrd="1" destOrd="0" presId="urn:microsoft.com/office/officeart/2005/8/layout/orgChart1"/>
    <dgm:cxn modelId="{0A0E6265-1DA5-420E-8774-5C101950C940}" type="presParOf" srcId="{EA944E3A-15C7-46E0-BA37-9C82260BBBAC}" destId="{DD20B93B-2C13-4B35-B36F-F061D38D8F6C}" srcOrd="2" destOrd="0" presId="urn:microsoft.com/office/officeart/2005/8/layout/orgChart1"/>
    <dgm:cxn modelId="{164DEC60-739D-4714-9402-D8FF86015990}" type="presParOf" srcId="{1B92B12A-6F78-4C28-8601-DC1D91536929}" destId="{A7337085-E8BD-42B9-B269-42FA647D57D2}" srcOrd="8" destOrd="0" presId="urn:microsoft.com/office/officeart/2005/8/layout/orgChart1"/>
    <dgm:cxn modelId="{D98421B9-7060-4869-B2D6-64D5F4B2FE46}" type="presParOf" srcId="{1B92B12A-6F78-4C28-8601-DC1D91536929}" destId="{1CFCFDEE-B378-4F2E-B83A-2FBF271A3822}" srcOrd="9" destOrd="0" presId="urn:microsoft.com/office/officeart/2005/8/layout/orgChart1"/>
    <dgm:cxn modelId="{49B4DE15-344F-4864-B34C-57A5914469EF}" type="presParOf" srcId="{1CFCFDEE-B378-4F2E-B83A-2FBF271A3822}" destId="{202E9A49-13BD-422F-83CE-DB907AD9B324}" srcOrd="0" destOrd="0" presId="urn:microsoft.com/office/officeart/2005/8/layout/orgChart1"/>
    <dgm:cxn modelId="{97A1D8E5-09B8-4D31-B1AD-AB561E2F8185}" type="presParOf" srcId="{202E9A49-13BD-422F-83CE-DB907AD9B324}" destId="{3340D2EE-116A-40A4-ACF4-33BB1358746C}" srcOrd="0" destOrd="0" presId="urn:microsoft.com/office/officeart/2005/8/layout/orgChart1"/>
    <dgm:cxn modelId="{B91E5D45-78D4-4C7A-93BA-5747C4981313}" type="presParOf" srcId="{202E9A49-13BD-422F-83CE-DB907AD9B324}" destId="{487D3812-BE99-47A1-A570-4D69B2C5F7D0}" srcOrd="1" destOrd="0" presId="urn:microsoft.com/office/officeart/2005/8/layout/orgChart1"/>
    <dgm:cxn modelId="{048A8CA1-56AF-4BDD-BF24-319ADBCB8338}" type="presParOf" srcId="{1CFCFDEE-B378-4F2E-B83A-2FBF271A3822}" destId="{A89685DD-899B-4911-A21C-0848C8DB82D5}" srcOrd="1" destOrd="0" presId="urn:microsoft.com/office/officeart/2005/8/layout/orgChart1"/>
    <dgm:cxn modelId="{E6BDA1DB-D2A5-447A-9298-AC35F090B395}" type="presParOf" srcId="{1CFCFDEE-B378-4F2E-B83A-2FBF271A3822}" destId="{25EA4273-64A5-433A-9E89-2A2F6E909970}" srcOrd="2" destOrd="0" presId="urn:microsoft.com/office/officeart/2005/8/layout/orgChart1"/>
    <dgm:cxn modelId="{9C9F28B6-4A54-4665-A448-88B6C526C5E1}" type="presParOf" srcId="{3D589792-9F07-421E-A855-8F6EF3A016E2}" destId="{AD2B9C3E-5C9E-400A-8EF9-6E70A7142EE3}" srcOrd="2" destOrd="0" presId="urn:microsoft.com/office/officeart/2005/8/layout/orgChart1"/>
    <dgm:cxn modelId="{15DB7E43-4CF6-4078-B702-94FDC81E5DEB}" type="presParOf" srcId="{AD2B9C3E-5C9E-400A-8EF9-6E70A7142EE3}" destId="{560072AE-2701-4AFB-B66E-6BF1CA0AD358}" srcOrd="0" destOrd="0" presId="urn:microsoft.com/office/officeart/2005/8/layout/orgChart1"/>
    <dgm:cxn modelId="{A3B62A1E-2898-4671-89AC-BA7648D5118E}" type="presParOf" srcId="{AD2B9C3E-5C9E-400A-8EF9-6E70A7142EE3}" destId="{4CF727CA-864A-469A-ACCA-3762BD68025E}" srcOrd="1" destOrd="0" presId="urn:microsoft.com/office/officeart/2005/8/layout/orgChart1"/>
    <dgm:cxn modelId="{A4A8289A-3124-4031-A929-EE173603FD72}" type="presParOf" srcId="{4CF727CA-864A-469A-ACCA-3762BD68025E}" destId="{C89DC08C-7B16-47A6-BDD0-27B88FB40861}" srcOrd="0" destOrd="0" presId="urn:microsoft.com/office/officeart/2005/8/layout/orgChart1"/>
    <dgm:cxn modelId="{4CA06184-4F10-47DD-B031-6E249856E6AC}" type="presParOf" srcId="{C89DC08C-7B16-47A6-BDD0-27B88FB40861}" destId="{05949634-7565-4BFF-B6EC-08FD6D16C86A}" srcOrd="0" destOrd="0" presId="urn:microsoft.com/office/officeart/2005/8/layout/orgChart1"/>
    <dgm:cxn modelId="{5751985E-C831-42D8-8168-EA24C8BD1C38}" type="presParOf" srcId="{C89DC08C-7B16-47A6-BDD0-27B88FB40861}" destId="{AADAF69A-CCFC-40A7-B556-9B2F5F6A571F}" srcOrd="1" destOrd="0" presId="urn:microsoft.com/office/officeart/2005/8/layout/orgChart1"/>
    <dgm:cxn modelId="{B6DCDFB2-48A8-4EF1-AA0A-3CC2AA90CEF6}" type="presParOf" srcId="{4CF727CA-864A-469A-ACCA-3762BD68025E}" destId="{737E5613-4C17-4840-9A1E-AE5D2F7221A3}" srcOrd="1" destOrd="0" presId="urn:microsoft.com/office/officeart/2005/8/layout/orgChart1"/>
    <dgm:cxn modelId="{25DC9B17-D549-46ED-A975-ED296B3C24C8}" type="presParOf" srcId="{4CF727CA-864A-469A-ACCA-3762BD68025E}" destId="{BB519AAB-0795-41AB-8761-7315D2BEAD8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AF4AD8D-C199-47FD-84C9-44B11DEB452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l-PL"/>
        </a:p>
      </dgm:t>
    </dgm:pt>
    <dgm:pt modelId="{BFD71128-3292-43BA-8993-75AA88C54D7B}">
      <dgm:prSet phldrT="[Tekst]"/>
      <dgm:spPr/>
      <dgm:t>
        <a:bodyPr/>
        <a:lstStyle/>
        <a:p>
          <a:r>
            <a:rPr lang="pl-PL" dirty="0"/>
            <a:t>Część związana</a:t>
          </a:r>
          <a:br>
            <a:rPr lang="pl-PL" dirty="0"/>
          </a:br>
          <a:r>
            <a:rPr lang="pl-PL" dirty="0"/>
            <a:t>z traumą</a:t>
          </a:r>
        </a:p>
      </dgm:t>
    </dgm:pt>
    <dgm:pt modelId="{675839F9-547C-4696-A474-6586791B8A24}" type="parTrans" cxnId="{6E05D601-029D-4A4F-85A6-9B984A21011E}">
      <dgm:prSet/>
      <dgm:spPr/>
      <dgm:t>
        <a:bodyPr/>
        <a:lstStyle/>
        <a:p>
          <a:endParaRPr lang="pl-PL"/>
        </a:p>
      </dgm:t>
    </dgm:pt>
    <dgm:pt modelId="{AF3F13C6-8FB8-4B47-BC97-CED75E9393D8}" type="sibTrans" cxnId="{6E05D601-029D-4A4F-85A6-9B984A21011E}">
      <dgm:prSet/>
      <dgm:spPr/>
      <dgm:t>
        <a:bodyPr/>
        <a:lstStyle/>
        <a:p>
          <a:endParaRPr lang="pl-PL"/>
        </a:p>
      </dgm:t>
    </dgm:pt>
    <dgm:pt modelId="{034E7A8C-FAD6-4D06-BA0F-4EF51FA5B88D}" type="asst">
      <dgm:prSet phldrT="[Tekst]"/>
      <dgm:spPr/>
      <dgm:t>
        <a:bodyPr/>
        <a:lstStyle/>
        <a:p>
          <a:r>
            <a:rPr lang="pl-PL" dirty="0"/>
            <a:t>Część związana</a:t>
          </a:r>
          <a:br>
            <a:rPr lang="pl-PL" dirty="0"/>
          </a:br>
          <a:r>
            <a:rPr lang="pl-PL" dirty="0"/>
            <a:t>z życiem</a:t>
          </a:r>
        </a:p>
      </dgm:t>
    </dgm:pt>
    <dgm:pt modelId="{2A4521CE-6BFB-4DCF-BB6A-9F7BFE42D4DB}" type="parTrans" cxnId="{ECF06686-CC8F-4107-A6C7-1BCBD68EF657}">
      <dgm:prSet/>
      <dgm:spPr/>
      <dgm:t>
        <a:bodyPr/>
        <a:lstStyle/>
        <a:p>
          <a:endParaRPr lang="pl-PL"/>
        </a:p>
      </dgm:t>
    </dgm:pt>
    <dgm:pt modelId="{ED60CD60-47FB-4658-9AFE-399D24BD4AA9}" type="sibTrans" cxnId="{ECF06686-CC8F-4107-A6C7-1BCBD68EF657}">
      <dgm:prSet/>
      <dgm:spPr/>
      <dgm:t>
        <a:bodyPr/>
        <a:lstStyle/>
        <a:p>
          <a:endParaRPr lang="pl-PL"/>
        </a:p>
      </dgm:t>
    </dgm:pt>
    <dgm:pt modelId="{FE060889-7B29-4013-B386-3501C3574FA4}">
      <dgm:prSet phldrT="[Tekst]"/>
      <dgm:spPr/>
      <dgm:t>
        <a:bodyPr/>
        <a:lstStyle/>
        <a:p>
          <a:r>
            <a:rPr lang="pl-PL" dirty="0"/>
            <a:t>Część walcząca</a:t>
          </a:r>
        </a:p>
      </dgm:t>
    </dgm:pt>
    <dgm:pt modelId="{12EE4366-1E94-458D-BADF-2F12FA25D6CE}" type="parTrans" cxnId="{8C87B1FB-A883-4552-8E56-672A89DBB482}">
      <dgm:prSet/>
      <dgm:spPr/>
      <dgm:t>
        <a:bodyPr/>
        <a:lstStyle/>
        <a:p>
          <a:endParaRPr lang="pl-PL"/>
        </a:p>
      </dgm:t>
    </dgm:pt>
    <dgm:pt modelId="{1009D477-A096-4638-9EC6-C6435D514AA5}" type="sibTrans" cxnId="{8C87B1FB-A883-4552-8E56-672A89DBB482}">
      <dgm:prSet/>
      <dgm:spPr/>
      <dgm:t>
        <a:bodyPr/>
        <a:lstStyle/>
        <a:p>
          <a:endParaRPr lang="pl-PL"/>
        </a:p>
      </dgm:t>
    </dgm:pt>
    <dgm:pt modelId="{5EDA254D-0362-4E3E-BCBD-F352061EF85E}">
      <dgm:prSet phldrT="[Tekst]"/>
      <dgm:spPr/>
      <dgm:t>
        <a:bodyPr/>
        <a:lstStyle/>
        <a:p>
          <a:r>
            <a:rPr lang="pl-PL" dirty="0"/>
            <a:t>Część uciekająca</a:t>
          </a:r>
        </a:p>
      </dgm:t>
    </dgm:pt>
    <dgm:pt modelId="{0EF10A9E-8843-4C0A-B4F5-CAE96909456B}" type="parTrans" cxnId="{8CFA0ACB-A0BA-47AC-B5DF-C5AE92839373}">
      <dgm:prSet/>
      <dgm:spPr/>
      <dgm:t>
        <a:bodyPr/>
        <a:lstStyle/>
        <a:p>
          <a:endParaRPr lang="pl-PL"/>
        </a:p>
      </dgm:t>
    </dgm:pt>
    <dgm:pt modelId="{5D8D8D83-7591-4A7B-A7DE-09FE9010A499}" type="sibTrans" cxnId="{8CFA0ACB-A0BA-47AC-B5DF-C5AE92839373}">
      <dgm:prSet/>
      <dgm:spPr/>
      <dgm:t>
        <a:bodyPr/>
        <a:lstStyle/>
        <a:p>
          <a:endParaRPr lang="pl-PL"/>
        </a:p>
      </dgm:t>
    </dgm:pt>
    <dgm:pt modelId="{9EEA1616-A481-4C58-AC8E-2D80979398DC}">
      <dgm:prSet phldrT="[Tekst]"/>
      <dgm:spPr/>
      <dgm:t>
        <a:bodyPr/>
        <a:lstStyle/>
        <a:p>
          <a:r>
            <a:rPr lang="pl-PL" dirty="0"/>
            <a:t>Część zamierająca</a:t>
          </a:r>
        </a:p>
      </dgm:t>
    </dgm:pt>
    <dgm:pt modelId="{07060E49-B180-4792-A48F-15952D22AB4F}" type="parTrans" cxnId="{173712C2-C8CB-498F-BD09-3BAE204BA74F}">
      <dgm:prSet/>
      <dgm:spPr/>
      <dgm:t>
        <a:bodyPr/>
        <a:lstStyle/>
        <a:p>
          <a:endParaRPr lang="pl-PL"/>
        </a:p>
      </dgm:t>
    </dgm:pt>
    <dgm:pt modelId="{A94A970E-EDA1-4ECF-95DC-1BF7D8F4CFE2}" type="sibTrans" cxnId="{173712C2-C8CB-498F-BD09-3BAE204BA74F}">
      <dgm:prSet/>
      <dgm:spPr/>
      <dgm:t>
        <a:bodyPr/>
        <a:lstStyle/>
        <a:p>
          <a:endParaRPr lang="pl-PL"/>
        </a:p>
      </dgm:t>
    </dgm:pt>
    <dgm:pt modelId="{C616E592-8F63-4BEB-96F1-8BB22B0F2D33}">
      <dgm:prSet phldrT="[Tekst]"/>
      <dgm:spPr/>
      <dgm:t>
        <a:bodyPr/>
        <a:lstStyle/>
        <a:p>
          <a:r>
            <a:rPr lang="pl-PL" dirty="0"/>
            <a:t>Część uległa</a:t>
          </a:r>
        </a:p>
      </dgm:t>
    </dgm:pt>
    <dgm:pt modelId="{8EA89436-BE73-48EE-ADF8-CEDC86F196BC}" type="parTrans" cxnId="{A3C7A7A5-7AC5-47E6-9A18-7CEC9CD6326C}">
      <dgm:prSet/>
      <dgm:spPr/>
      <dgm:t>
        <a:bodyPr/>
        <a:lstStyle/>
        <a:p>
          <a:endParaRPr lang="pl-PL"/>
        </a:p>
      </dgm:t>
    </dgm:pt>
    <dgm:pt modelId="{24092610-0F88-418C-878D-D9873051E9F9}" type="sibTrans" cxnId="{A3C7A7A5-7AC5-47E6-9A18-7CEC9CD6326C}">
      <dgm:prSet/>
      <dgm:spPr/>
      <dgm:t>
        <a:bodyPr/>
        <a:lstStyle/>
        <a:p>
          <a:endParaRPr lang="pl-PL"/>
        </a:p>
      </dgm:t>
    </dgm:pt>
    <dgm:pt modelId="{AF3066D4-CEB5-44EF-BA5D-BC137EDED739}">
      <dgm:prSet phldrT="[Tekst]"/>
      <dgm:spPr/>
      <dgm:t>
        <a:bodyPr/>
        <a:lstStyle/>
        <a:p>
          <a:r>
            <a:rPr lang="pl-PL" dirty="0"/>
            <a:t>Część wołająca</a:t>
          </a:r>
          <a:br>
            <a:rPr lang="pl-PL" dirty="0"/>
          </a:br>
          <a:r>
            <a:rPr lang="pl-PL" dirty="0"/>
            <a:t>o pomoc</a:t>
          </a:r>
        </a:p>
      </dgm:t>
    </dgm:pt>
    <dgm:pt modelId="{4D4E9F41-8F47-4ACA-A8DC-C7F0B3DBACC7}" type="parTrans" cxnId="{6B45F3BE-A7BB-4912-9985-84451EA4E002}">
      <dgm:prSet/>
      <dgm:spPr/>
      <dgm:t>
        <a:bodyPr/>
        <a:lstStyle/>
        <a:p>
          <a:endParaRPr lang="pl-PL"/>
        </a:p>
      </dgm:t>
    </dgm:pt>
    <dgm:pt modelId="{CADCA4E0-AD7E-4F23-B131-8B8B65C5C06A}" type="sibTrans" cxnId="{6B45F3BE-A7BB-4912-9985-84451EA4E002}">
      <dgm:prSet/>
      <dgm:spPr/>
      <dgm:t>
        <a:bodyPr/>
        <a:lstStyle/>
        <a:p>
          <a:endParaRPr lang="pl-PL"/>
        </a:p>
      </dgm:t>
    </dgm:pt>
    <dgm:pt modelId="{98098BEC-B469-4E55-A70B-6407873C877E}" type="pres">
      <dgm:prSet presAssocID="{9AF4AD8D-C199-47FD-84C9-44B11DEB4527}" presName="hierChild1" presStyleCnt="0">
        <dgm:presLayoutVars>
          <dgm:orgChart val="1"/>
          <dgm:chPref val="1"/>
          <dgm:dir/>
          <dgm:animOne val="branch"/>
          <dgm:animLvl val="lvl"/>
          <dgm:resizeHandles/>
        </dgm:presLayoutVars>
      </dgm:prSet>
      <dgm:spPr/>
    </dgm:pt>
    <dgm:pt modelId="{3D589792-9F07-421E-A855-8F6EF3A016E2}" type="pres">
      <dgm:prSet presAssocID="{BFD71128-3292-43BA-8993-75AA88C54D7B}" presName="hierRoot1" presStyleCnt="0">
        <dgm:presLayoutVars>
          <dgm:hierBranch val="init"/>
        </dgm:presLayoutVars>
      </dgm:prSet>
      <dgm:spPr/>
    </dgm:pt>
    <dgm:pt modelId="{031236E7-C482-4066-84CB-68EEAD9AA8B8}" type="pres">
      <dgm:prSet presAssocID="{BFD71128-3292-43BA-8993-75AA88C54D7B}" presName="rootComposite1" presStyleCnt="0"/>
      <dgm:spPr/>
    </dgm:pt>
    <dgm:pt modelId="{F52FF5B5-8F67-43E6-929A-D7244C39BBED}" type="pres">
      <dgm:prSet presAssocID="{BFD71128-3292-43BA-8993-75AA88C54D7B}" presName="rootText1" presStyleLbl="node0" presStyleIdx="0" presStyleCnt="1" custLinFactNeighborX="648" custLinFactNeighborY="-79819">
        <dgm:presLayoutVars>
          <dgm:chPref val="3"/>
        </dgm:presLayoutVars>
      </dgm:prSet>
      <dgm:spPr/>
    </dgm:pt>
    <dgm:pt modelId="{0970B1A2-FDAC-42B4-96D2-4108CD24EACE}" type="pres">
      <dgm:prSet presAssocID="{BFD71128-3292-43BA-8993-75AA88C54D7B}" presName="rootConnector1" presStyleLbl="node1" presStyleIdx="0" presStyleCnt="0"/>
      <dgm:spPr/>
    </dgm:pt>
    <dgm:pt modelId="{1B92B12A-6F78-4C28-8601-DC1D91536929}" type="pres">
      <dgm:prSet presAssocID="{BFD71128-3292-43BA-8993-75AA88C54D7B}" presName="hierChild2" presStyleCnt="0"/>
      <dgm:spPr/>
    </dgm:pt>
    <dgm:pt modelId="{5D71661E-908A-4BB2-ABF9-E4D5A93C82D1}" type="pres">
      <dgm:prSet presAssocID="{12EE4366-1E94-458D-BADF-2F12FA25D6CE}" presName="Name37" presStyleLbl="parChTrans1D2" presStyleIdx="0" presStyleCnt="6"/>
      <dgm:spPr/>
    </dgm:pt>
    <dgm:pt modelId="{E3EAB469-ACF8-4EA0-AA06-C1B92F76760B}" type="pres">
      <dgm:prSet presAssocID="{FE060889-7B29-4013-B386-3501C3574FA4}" presName="hierRoot2" presStyleCnt="0">
        <dgm:presLayoutVars>
          <dgm:hierBranch val="init"/>
        </dgm:presLayoutVars>
      </dgm:prSet>
      <dgm:spPr/>
    </dgm:pt>
    <dgm:pt modelId="{81E62E6D-854C-4EE4-9A46-9A23642A4C3C}" type="pres">
      <dgm:prSet presAssocID="{FE060889-7B29-4013-B386-3501C3574FA4}" presName="rootComposite" presStyleCnt="0"/>
      <dgm:spPr/>
    </dgm:pt>
    <dgm:pt modelId="{28EFE361-F5AC-4307-AB38-20DBCF381C55}" type="pres">
      <dgm:prSet presAssocID="{FE060889-7B29-4013-B386-3501C3574FA4}" presName="rootText" presStyleLbl="node2" presStyleIdx="0" presStyleCnt="5">
        <dgm:presLayoutVars>
          <dgm:chPref val="3"/>
        </dgm:presLayoutVars>
      </dgm:prSet>
      <dgm:spPr/>
    </dgm:pt>
    <dgm:pt modelId="{D40D375A-F0D2-43D3-AEDA-67756843A275}" type="pres">
      <dgm:prSet presAssocID="{FE060889-7B29-4013-B386-3501C3574FA4}" presName="rootConnector" presStyleLbl="node2" presStyleIdx="0" presStyleCnt="5"/>
      <dgm:spPr/>
    </dgm:pt>
    <dgm:pt modelId="{8B6C4ACE-0C46-467B-9603-04FE0E1727D0}" type="pres">
      <dgm:prSet presAssocID="{FE060889-7B29-4013-B386-3501C3574FA4}" presName="hierChild4" presStyleCnt="0"/>
      <dgm:spPr/>
    </dgm:pt>
    <dgm:pt modelId="{E64981C4-931C-4924-B15A-C04B75F6D660}" type="pres">
      <dgm:prSet presAssocID="{FE060889-7B29-4013-B386-3501C3574FA4}" presName="hierChild5" presStyleCnt="0"/>
      <dgm:spPr/>
    </dgm:pt>
    <dgm:pt modelId="{E240B82F-7D45-4DFC-A5A3-CE2E8FBA85E8}" type="pres">
      <dgm:prSet presAssocID="{0EF10A9E-8843-4C0A-B4F5-CAE96909456B}" presName="Name37" presStyleLbl="parChTrans1D2" presStyleIdx="1" presStyleCnt="6"/>
      <dgm:spPr/>
    </dgm:pt>
    <dgm:pt modelId="{1E093063-DB03-4D7C-8320-FCBBC4BFFE67}" type="pres">
      <dgm:prSet presAssocID="{5EDA254D-0362-4E3E-BCBD-F352061EF85E}" presName="hierRoot2" presStyleCnt="0">
        <dgm:presLayoutVars>
          <dgm:hierBranch val="init"/>
        </dgm:presLayoutVars>
      </dgm:prSet>
      <dgm:spPr/>
    </dgm:pt>
    <dgm:pt modelId="{C87493E5-0AE1-4685-BEE5-861706FEBAC3}" type="pres">
      <dgm:prSet presAssocID="{5EDA254D-0362-4E3E-BCBD-F352061EF85E}" presName="rootComposite" presStyleCnt="0"/>
      <dgm:spPr/>
    </dgm:pt>
    <dgm:pt modelId="{13F9F7D1-5B67-4052-93A2-06B1808B12E0}" type="pres">
      <dgm:prSet presAssocID="{5EDA254D-0362-4E3E-BCBD-F352061EF85E}" presName="rootText" presStyleLbl="node2" presStyleIdx="1" presStyleCnt="5">
        <dgm:presLayoutVars>
          <dgm:chPref val="3"/>
        </dgm:presLayoutVars>
      </dgm:prSet>
      <dgm:spPr/>
    </dgm:pt>
    <dgm:pt modelId="{19E15526-27F7-441F-BF37-D536C05D7B92}" type="pres">
      <dgm:prSet presAssocID="{5EDA254D-0362-4E3E-BCBD-F352061EF85E}" presName="rootConnector" presStyleLbl="node2" presStyleIdx="1" presStyleCnt="5"/>
      <dgm:spPr/>
    </dgm:pt>
    <dgm:pt modelId="{6305B446-03BE-4CDD-8499-7F11BE08BA30}" type="pres">
      <dgm:prSet presAssocID="{5EDA254D-0362-4E3E-BCBD-F352061EF85E}" presName="hierChild4" presStyleCnt="0"/>
      <dgm:spPr/>
    </dgm:pt>
    <dgm:pt modelId="{9E529159-D61B-494D-A5C2-B79600259329}" type="pres">
      <dgm:prSet presAssocID="{5EDA254D-0362-4E3E-BCBD-F352061EF85E}" presName="hierChild5" presStyleCnt="0"/>
      <dgm:spPr/>
    </dgm:pt>
    <dgm:pt modelId="{0092663C-5510-4CA4-BDBB-8618BEB0D4D5}" type="pres">
      <dgm:prSet presAssocID="{07060E49-B180-4792-A48F-15952D22AB4F}" presName="Name37" presStyleLbl="parChTrans1D2" presStyleIdx="2" presStyleCnt="6"/>
      <dgm:spPr/>
    </dgm:pt>
    <dgm:pt modelId="{FB3F849E-1738-4E2E-A7ED-CF20177AE07E}" type="pres">
      <dgm:prSet presAssocID="{9EEA1616-A481-4C58-AC8E-2D80979398DC}" presName="hierRoot2" presStyleCnt="0">
        <dgm:presLayoutVars>
          <dgm:hierBranch val="init"/>
        </dgm:presLayoutVars>
      </dgm:prSet>
      <dgm:spPr/>
    </dgm:pt>
    <dgm:pt modelId="{3FD583DA-FE9E-4A7F-AD0C-25E8A6C3632B}" type="pres">
      <dgm:prSet presAssocID="{9EEA1616-A481-4C58-AC8E-2D80979398DC}" presName="rootComposite" presStyleCnt="0"/>
      <dgm:spPr/>
    </dgm:pt>
    <dgm:pt modelId="{3EF13029-9BBC-4305-B5FA-026CFE7233F2}" type="pres">
      <dgm:prSet presAssocID="{9EEA1616-A481-4C58-AC8E-2D80979398DC}" presName="rootText" presStyleLbl="node2" presStyleIdx="2" presStyleCnt="5">
        <dgm:presLayoutVars>
          <dgm:chPref val="3"/>
        </dgm:presLayoutVars>
      </dgm:prSet>
      <dgm:spPr/>
    </dgm:pt>
    <dgm:pt modelId="{70D6431C-6771-40FC-975A-675BB281A4D4}" type="pres">
      <dgm:prSet presAssocID="{9EEA1616-A481-4C58-AC8E-2D80979398DC}" presName="rootConnector" presStyleLbl="node2" presStyleIdx="2" presStyleCnt="5"/>
      <dgm:spPr/>
    </dgm:pt>
    <dgm:pt modelId="{1ED8D1AA-7550-4A67-92D1-B9D9B477A0AD}" type="pres">
      <dgm:prSet presAssocID="{9EEA1616-A481-4C58-AC8E-2D80979398DC}" presName="hierChild4" presStyleCnt="0"/>
      <dgm:spPr/>
    </dgm:pt>
    <dgm:pt modelId="{6ABC5CCF-E427-40FA-8FCA-38E9A833AA40}" type="pres">
      <dgm:prSet presAssocID="{9EEA1616-A481-4C58-AC8E-2D80979398DC}" presName="hierChild5" presStyleCnt="0"/>
      <dgm:spPr/>
    </dgm:pt>
    <dgm:pt modelId="{10A53667-CDCB-4EDF-809F-C9E173AA7C84}" type="pres">
      <dgm:prSet presAssocID="{8EA89436-BE73-48EE-ADF8-CEDC86F196BC}" presName="Name37" presStyleLbl="parChTrans1D2" presStyleIdx="3" presStyleCnt="6"/>
      <dgm:spPr/>
    </dgm:pt>
    <dgm:pt modelId="{EA944E3A-15C7-46E0-BA37-9C82260BBBAC}" type="pres">
      <dgm:prSet presAssocID="{C616E592-8F63-4BEB-96F1-8BB22B0F2D33}" presName="hierRoot2" presStyleCnt="0">
        <dgm:presLayoutVars>
          <dgm:hierBranch val="init"/>
        </dgm:presLayoutVars>
      </dgm:prSet>
      <dgm:spPr/>
    </dgm:pt>
    <dgm:pt modelId="{44003F81-0EA9-4BE6-BA75-FA7F548AB84A}" type="pres">
      <dgm:prSet presAssocID="{C616E592-8F63-4BEB-96F1-8BB22B0F2D33}" presName="rootComposite" presStyleCnt="0"/>
      <dgm:spPr/>
    </dgm:pt>
    <dgm:pt modelId="{2D1F9074-F27C-4582-BA17-30DCEDBB14FA}" type="pres">
      <dgm:prSet presAssocID="{C616E592-8F63-4BEB-96F1-8BB22B0F2D33}" presName="rootText" presStyleLbl="node2" presStyleIdx="3" presStyleCnt="5">
        <dgm:presLayoutVars>
          <dgm:chPref val="3"/>
        </dgm:presLayoutVars>
      </dgm:prSet>
      <dgm:spPr/>
    </dgm:pt>
    <dgm:pt modelId="{985F1436-2849-4392-B222-46DC42850385}" type="pres">
      <dgm:prSet presAssocID="{C616E592-8F63-4BEB-96F1-8BB22B0F2D33}" presName="rootConnector" presStyleLbl="node2" presStyleIdx="3" presStyleCnt="5"/>
      <dgm:spPr/>
    </dgm:pt>
    <dgm:pt modelId="{EFB90656-C765-4E68-BEB5-F676B1E6E2AE}" type="pres">
      <dgm:prSet presAssocID="{C616E592-8F63-4BEB-96F1-8BB22B0F2D33}" presName="hierChild4" presStyleCnt="0"/>
      <dgm:spPr/>
    </dgm:pt>
    <dgm:pt modelId="{DD20B93B-2C13-4B35-B36F-F061D38D8F6C}" type="pres">
      <dgm:prSet presAssocID="{C616E592-8F63-4BEB-96F1-8BB22B0F2D33}" presName="hierChild5" presStyleCnt="0"/>
      <dgm:spPr/>
    </dgm:pt>
    <dgm:pt modelId="{A7337085-E8BD-42B9-B269-42FA647D57D2}" type="pres">
      <dgm:prSet presAssocID="{4D4E9F41-8F47-4ACA-A8DC-C7F0B3DBACC7}" presName="Name37" presStyleLbl="parChTrans1D2" presStyleIdx="4" presStyleCnt="6"/>
      <dgm:spPr/>
    </dgm:pt>
    <dgm:pt modelId="{1CFCFDEE-B378-4F2E-B83A-2FBF271A3822}" type="pres">
      <dgm:prSet presAssocID="{AF3066D4-CEB5-44EF-BA5D-BC137EDED739}" presName="hierRoot2" presStyleCnt="0">
        <dgm:presLayoutVars>
          <dgm:hierBranch val="init"/>
        </dgm:presLayoutVars>
      </dgm:prSet>
      <dgm:spPr/>
    </dgm:pt>
    <dgm:pt modelId="{202E9A49-13BD-422F-83CE-DB907AD9B324}" type="pres">
      <dgm:prSet presAssocID="{AF3066D4-CEB5-44EF-BA5D-BC137EDED739}" presName="rootComposite" presStyleCnt="0"/>
      <dgm:spPr/>
    </dgm:pt>
    <dgm:pt modelId="{3340D2EE-116A-40A4-ACF4-33BB1358746C}" type="pres">
      <dgm:prSet presAssocID="{AF3066D4-CEB5-44EF-BA5D-BC137EDED739}" presName="rootText" presStyleLbl="node2" presStyleIdx="4" presStyleCnt="5">
        <dgm:presLayoutVars>
          <dgm:chPref val="3"/>
        </dgm:presLayoutVars>
      </dgm:prSet>
      <dgm:spPr/>
    </dgm:pt>
    <dgm:pt modelId="{487D3812-BE99-47A1-A570-4D69B2C5F7D0}" type="pres">
      <dgm:prSet presAssocID="{AF3066D4-CEB5-44EF-BA5D-BC137EDED739}" presName="rootConnector" presStyleLbl="node2" presStyleIdx="4" presStyleCnt="5"/>
      <dgm:spPr/>
    </dgm:pt>
    <dgm:pt modelId="{A89685DD-899B-4911-A21C-0848C8DB82D5}" type="pres">
      <dgm:prSet presAssocID="{AF3066D4-CEB5-44EF-BA5D-BC137EDED739}" presName="hierChild4" presStyleCnt="0"/>
      <dgm:spPr/>
    </dgm:pt>
    <dgm:pt modelId="{25EA4273-64A5-433A-9E89-2A2F6E909970}" type="pres">
      <dgm:prSet presAssocID="{AF3066D4-CEB5-44EF-BA5D-BC137EDED739}" presName="hierChild5" presStyleCnt="0"/>
      <dgm:spPr/>
    </dgm:pt>
    <dgm:pt modelId="{AD2B9C3E-5C9E-400A-8EF9-6E70A7142EE3}" type="pres">
      <dgm:prSet presAssocID="{BFD71128-3292-43BA-8993-75AA88C54D7B}" presName="hierChild3" presStyleCnt="0"/>
      <dgm:spPr/>
    </dgm:pt>
    <dgm:pt modelId="{560072AE-2701-4AFB-B66E-6BF1CA0AD358}" type="pres">
      <dgm:prSet presAssocID="{2A4521CE-6BFB-4DCF-BB6A-9F7BFE42D4DB}" presName="Name111" presStyleLbl="parChTrans1D2" presStyleIdx="5" presStyleCnt="6"/>
      <dgm:spPr/>
    </dgm:pt>
    <dgm:pt modelId="{4CF727CA-864A-469A-ACCA-3762BD68025E}" type="pres">
      <dgm:prSet presAssocID="{034E7A8C-FAD6-4D06-BA0F-4EF51FA5B88D}" presName="hierRoot3" presStyleCnt="0">
        <dgm:presLayoutVars>
          <dgm:hierBranch val="init"/>
        </dgm:presLayoutVars>
      </dgm:prSet>
      <dgm:spPr/>
    </dgm:pt>
    <dgm:pt modelId="{C89DC08C-7B16-47A6-BDD0-27B88FB40861}" type="pres">
      <dgm:prSet presAssocID="{034E7A8C-FAD6-4D06-BA0F-4EF51FA5B88D}" presName="rootComposite3" presStyleCnt="0"/>
      <dgm:spPr/>
    </dgm:pt>
    <dgm:pt modelId="{05949634-7565-4BFF-B6EC-08FD6D16C86A}" type="pres">
      <dgm:prSet presAssocID="{034E7A8C-FAD6-4D06-BA0F-4EF51FA5B88D}" presName="rootText3" presStyleLbl="asst1" presStyleIdx="0" presStyleCnt="1" custLinFactX="98326" custLinFactY="-45558" custLinFactNeighborX="100000" custLinFactNeighborY="-100000">
        <dgm:presLayoutVars>
          <dgm:chPref val="3"/>
        </dgm:presLayoutVars>
      </dgm:prSet>
      <dgm:spPr/>
    </dgm:pt>
    <dgm:pt modelId="{AADAF69A-CCFC-40A7-B556-9B2F5F6A571F}" type="pres">
      <dgm:prSet presAssocID="{034E7A8C-FAD6-4D06-BA0F-4EF51FA5B88D}" presName="rootConnector3" presStyleLbl="asst1" presStyleIdx="0" presStyleCnt="1"/>
      <dgm:spPr/>
    </dgm:pt>
    <dgm:pt modelId="{737E5613-4C17-4840-9A1E-AE5D2F7221A3}" type="pres">
      <dgm:prSet presAssocID="{034E7A8C-FAD6-4D06-BA0F-4EF51FA5B88D}" presName="hierChild6" presStyleCnt="0"/>
      <dgm:spPr/>
    </dgm:pt>
    <dgm:pt modelId="{BB519AAB-0795-41AB-8761-7315D2BEAD8D}" type="pres">
      <dgm:prSet presAssocID="{034E7A8C-FAD6-4D06-BA0F-4EF51FA5B88D}" presName="hierChild7" presStyleCnt="0"/>
      <dgm:spPr/>
    </dgm:pt>
  </dgm:ptLst>
  <dgm:cxnLst>
    <dgm:cxn modelId="{6E05D601-029D-4A4F-85A6-9B984A21011E}" srcId="{9AF4AD8D-C199-47FD-84C9-44B11DEB4527}" destId="{BFD71128-3292-43BA-8993-75AA88C54D7B}" srcOrd="0" destOrd="0" parTransId="{675839F9-547C-4696-A474-6586791B8A24}" sibTransId="{AF3F13C6-8FB8-4B47-BC97-CED75E9393D8}"/>
    <dgm:cxn modelId="{5309B80C-9251-4803-B6DD-9C6F6B8F00E9}" type="presOf" srcId="{034E7A8C-FAD6-4D06-BA0F-4EF51FA5B88D}" destId="{05949634-7565-4BFF-B6EC-08FD6D16C86A}" srcOrd="0" destOrd="0" presId="urn:microsoft.com/office/officeart/2005/8/layout/orgChart1"/>
    <dgm:cxn modelId="{1955410E-DB7F-499C-8AEB-4FCCA9C8A177}" type="presOf" srcId="{BFD71128-3292-43BA-8993-75AA88C54D7B}" destId="{0970B1A2-FDAC-42B4-96D2-4108CD24EACE}" srcOrd="1" destOrd="0" presId="urn:microsoft.com/office/officeart/2005/8/layout/orgChart1"/>
    <dgm:cxn modelId="{4D81431B-7251-4E82-820B-4E87A297691C}" type="presOf" srcId="{BFD71128-3292-43BA-8993-75AA88C54D7B}" destId="{F52FF5B5-8F67-43E6-929A-D7244C39BBED}" srcOrd="0" destOrd="0" presId="urn:microsoft.com/office/officeart/2005/8/layout/orgChart1"/>
    <dgm:cxn modelId="{655E681F-CEA2-4900-BB69-CCC1A780DCA9}" type="presOf" srcId="{FE060889-7B29-4013-B386-3501C3574FA4}" destId="{28EFE361-F5AC-4307-AB38-20DBCF381C55}" srcOrd="0" destOrd="0" presId="urn:microsoft.com/office/officeart/2005/8/layout/orgChart1"/>
    <dgm:cxn modelId="{A0BC7523-C9E1-4F32-B2C6-A8BE87E5C81F}" type="presOf" srcId="{12EE4366-1E94-458D-BADF-2F12FA25D6CE}" destId="{5D71661E-908A-4BB2-ABF9-E4D5A93C82D1}" srcOrd="0" destOrd="0" presId="urn:microsoft.com/office/officeart/2005/8/layout/orgChart1"/>
    <dgm:cxn modelId="{DFB75A36-D217-443A-B2D5-CFD59A228E96}" type="presOf" srcId="{AF3066D4-CEB5-44EF-BA5D-BC137EDED739}" destId="{3340D2EE-116A-40A4-ACF4-33BB1358746C}" srcOrd="0" destOrd="0" presId="urn:microsoft.com/office/officeart/2005/8/layout/orgChart1"/>
    <dgm:cxn modelId="{4BAE7F67-8049-45C1-8E9D-7920CF1A17D5}" type="presOf" srcId="{4D4E9F41-8F47-4ACA-A8DC-C7F0B3DBACC7}" destId="{A7337085-E8BD-42B9-B269-42FA647D57D2}" srcOrd="0" destOrd="0" presId="urn:microsoft.com/office/officeart/2005/8/layout/orgChart1"/>
    <dgm:cxn modelId="{9E92C169-0B39-4F96-B83C-CBAFAB435D76}" type="presOf" srcId="{5EDA254D-0362-4E3E-BCBD-F352061EF85E}" destId="{13F9F7D1-5B67-4052-93A2-06B1808B12E0}" srcOrd="0" destOrd="0" presId="urn:microsoft.com/office/officeart/2005/8/layout/orgChart1"/>
    <dgm:cxn modelId="{1F1E404F-2F94-4157-A4B5-A0FC9D03D9FD}" type="presOf" srcId="{8EA89436-BE73-48EE-ADF8-CEDC86F196BC}" destId="{10A53667-CDCB-4EDF-809F-C9E173AA7C84}" srcOrd="0" destOrd="0" presId="urn:microsoft.com/office/officeart/2005/8/layout/orgChart1"/>
    <dgm:cxn modelId="{ECF06686-CC8F-4107-A6C7-1BCBD68EF657}" srcId="{BFD71128-3292-43BA-8993-75AA88C54D7B}" destId="{034E7A8C-FAD6-4D06-BA0F-4EF51FA5B88D}" srcOrd="0" destOrd="0" parTransId="{2A4521CE-6BFB-4DCF-BB6A-9F7BFE42D4DB}" sibTransId="{ED60CD60-47FB-4658-9AFE-399D24BD4AA9}"/>
    <dgm:cxn modelId="{6FCA558B-B579-4E78-AB46-89E647E98329}" type="presOf" srcId="{5EDA254D-0362-4E3E-BCBD-F352061EF85E}" destId="{19E15526-27F7-441F-BF37-D536C05D7B92}" srcOrd="1" destOrd="0" presId="urn:microsoft.com/office/officeart/2005/8/layout/orgChart1"/>
    <dgm:cxn modelId="{0EC4F69F-D1DE-4A21-B38A-46D6F49053B7}" type="presOf" srcId="{C616E592-8F63-4BEB-96F1-8BB22B0F2D33}" destId="{2D1F9074-F27C-4582-BA17-30DCEDBB14FA}" srcOrd="0" destOrd="0" presId="urn:microsoft.com/office/officeart/2005/8/layout/orgChart1"/>
    <dgm:cxn modelId="{A3C7A7A5-7AC5-47E6-9A18-7CEC9CD6326C}" srcId="{BFD71128-3292-43BA-8993-75AA88C54D7B}" destId="{C616E592-8F63-4BEB-96F1-8BB22B0F2D33}" srcOrd="4" destOrd="0" parTransId="{8EA89436-BE73-48EE-ADF8-CEDC86F196BC}" sibTransId="{24092610-0F88-418C-878D-D9873051E9F9}"/>
    <dgm:cxn modelId="{AAF965A6-D9FC-4F43-B35A-1263DD8847C6}" type="presOf" srcId="{2A4521CE-6BFB-4DCF-BB6A-9F7BFE42D4DB}" destId="{560072AE-2701-4AFB-B66E-6BF1CA0AD358}" srcOrd="0" destOrd="0" presId="urn:microsoft.com/office/officeart/2005/8/layout/orgChart1"/>
    <dgm:cxn modelId="{DF46BDB1-9D3A-4231-A4DC-A7D0718A51F5}" type="presOf" srcId="{034E7A8C-FAD6-4D06-BA0F-4EF51FA5B88D}" destId="{AADAF69A-CCFC-40A7-B556-9B2F5F6A571F}" srcOrd="1" destOrd="0" presId="urn:microsoft.com/office/officeart/2005/8/layout/orgChart1"/>
    <dgm:cxn modelId="{CB6A38B7-E9D7-4B93-AB71-39A69F37867D}" type="presOf" srcId="{9EEA1616-A481-4C58-AC8E-2D80979398DC}" destId="{3EF13029-9BBC-4305-B5FA-026CFE7233F2}" srcOrd="0" destOrd="0" presId="urn:microsoft.com/office/officeart/2005/8/layout/orgChart1"/>
    <dgm:cxn modelId="{6B45F3BE-A7BB-4912-9985-84451EA4E002}" srcId="{BFD71128-3292-43BA-8993-75AA88C54D7B}" destId="{AF3066D4-CEB5-44EF-BA5D-BC137EDED739}" srcOrd="5" destOrd="0" parTransId="{4D4E9F41-8F47-4ACA-A8DC-C7F0B3DBACC7}" sibTransId="{CADCA4E0-AD7E-4F23-B131-8B8B65C5C06A}"/>
    <dgm:cxn modelId="{173712C2-C8CB-498F-BD09-3BAE204BA74F}" srcId="{BFD71128-3292-43BA-8993-75AA88C54D7B}" destId="{9EEA1616-A481-4C58-AC8E-2D80979398DC}" srcOrd="3" destOrd="0" parTransId="{07060E49-B180-4792-A48F-15952D22AB4F}" sibTransId="{A94A970E-EDA1-4ECF-95DC-1BF7D8F4CFE2}"/>
    <dgm:cxn modelId="{853FD4CA-7942-463E-AAF1-8D5954D050DB}" type="presOf" srcId="{FE060889-7B29-4013-B386-3501C3574FA4}" destId="{D40D375A-F0D2-43D3-AEDA-67756843A275}" srcOrd="1" destOrd="0" presId="urn:microsoft.com/office/officeart/2005/8/layout/orgChart1"/>
    <dgm:cxn modelId="{8CFA0ACB-A0BA-47AC-B5DF-C5AE92839373}" srcId="{BFD71128-3292-43BA-8993-75AA88C54D7B}" destId="{5EDA254D-0362-4E3E-BCBD-F352061EF85E}" srcOrd="2" destOrd="0" parTransId="{0EF10A9E-8843-4C0A-B4F5-CAE96909456B}" sibTransId="{5D8D8D83-7591-4A7B-A7DE-09FE9010A499}"/>
    <dgm:cxn modelId="{671750CC-6DFA-48C3-AE7F-1A8459AFA990}" type="presOf" srcId="{0EF10A9E-8843-4C0A-B4F5-CAE96909456B}" destId="{E240B82F-7D45-4DFC-A5A3-CE2E8FBA85E8}" srcOrd="0" destOrd="0" presId="urn:microsoft.com/office/officeart/2005/8/layout/orgChart1"/>
    <dgm:cxn modelId="{C84232D6-A4BB-4B02-8239-D8A4702C306F}" type="presOf" srcId="{AF3066D4-CEB5-44EF-BA5D-BC137EDED739}" destId="{487D3812-BE99-47A1-A570-4D69B2C5F7D0}" srcOrd="1" destOrd="0" presId="urn:microsoft.com/office/officeart/2005/8/layout/orgChart1"/>
    <dgm:cxn modelId="{5EF7EDE4-227D-41C6-BB77-043766E17A21}" type="presOf" srcId="{07060E49-B180-4792-A48F-15952D22AB4F}" destId="{0092663C-5510-4CA4-BDBB-8618BEB0D4D5}" srcOrd="0" destOrd="0" presId="urn:microsoft.com/office/officeart/2005/8/layout/orgChart1"/>
    <dgm:cxn modelId="{918D2BF1-AB66-4F5C-A1D7-36AB59B2C101}" type="presOf" srcId="{9EEA1616-A481-4C58-AC8E-2D80979398DC}" destId="{70D6431C-6771-40FC-975A-675BB281A4D4}" srcOrd="1" destOrd="0" presId="urn:microsoft.com/office/officeart/2005/8/layout/orgChart1"/>
    <dgm:cxn modelId="{ADCFA9F1-D942-485C-B8AA-27029B3965A5}" type="presOf" srcId="{9AF4AD8D-C199-47FD-84C9-44B11DEB4527}" destId="{98098BEC-B469-4E55-A70B-6407873C877E}" srcOrd="0" destOrd="0" presId="urn:microsoft.com/office/officeart/2005/8/layout/orgChart1"/>
    <dgm:cxn modelId="{501DC2F5-2505-4A70-BA1C-5B58CA355689}" type="presOf" srcId="{C616E592-8F63-4BEB-96F1-8BB22B0F2D33}" destId="{985F1436-2849-4392-B222-46DC42850385}" srcOrd="1" destOrd="0" presId="urn:microsoft.com/office/officeart/2005/8/layout/orgChart1"/>
    <dgm:cxn modelId="{8C87B1FB-A883-4552-8E56-672A89DBB482}" srcId="{BFD71128-3292-43BA-8993-75AA88C54D7B}" destId="{FE060889-7B29-4013-B386-3501C3574FA4}" srcOrd="1" destOrd="0" parTransId="{12EE4366-1E94-458D-BADF-2F12FA25D6CE}" sibTransId="{1009D477-A096-4638-9EC6-C6435D514AA5}"/>
    <dgm:cxn modelId="{785FF585-C2F6-49A8-BCF5-CAE61FC4C5AA}" type="presParOf" srcId="{98098BEC-B469-4E55-A70B-6407873C877E}" destId="{3D589792-9F07-421E-A855-8F6EF3A016E2}" srcOrd="0" destOrd="0" presId="urn:microsoft.com/office/officeart/2005/8/layout/orgChart1"/>
    <dgm:cxn modelId="{66A3DF1F-C66F-44F8-91D8-55AAE1500FE6}" type="presParOf" srcId="{3D589792-9F07-421E-A855-8F6EF3A016E2}" destId="{031236E7-C482-4066-84CB-68EEAD9AA8B8}" srcOrd="0" destOrd="0" presId="urn:microsoft.com/office/officeart/2005/8/layout/orgChart1"/>
    <dgm:cxn modelId="{AA43B426-2C57-4827-B7A3-26488D0B4B12}" type="presParOf" srcId="{031236E7-C482-4066-84CB-68EEAD9AA8B8}" destId="{F52FF5B5-8F67-43E6-929A-D7244C39BBED}" srcOrd="0" destOrd="0" presId="urn:microsoft.com/office/officeart/2005/8/layout/orgChart1"/>
    <dgm:cxn modelId="{E84F3A82-69E1-4060-82D1-3C43ED564864}" type="presParOf" srcId="{031236E7-C482-4066-84CB-68EEAD9AA8B8}" destId="{0970B1A2-FDAC-42B4-96D2-4108CD24EACE}" srcOrd="1" destOrd="0" presId="urn:microsoft.com/office/officeart/2005/8/layout/orgChart1"/>
    <dgm:cxn modelId="{9EBC9E51-AD71-4066-95E4-167C294FDE2E}" type="presParOf" srcId="{3D589792-9F07-421E-A855-8F6EF3A016E2}" destId="{1B92B12A-6F78-4C28-8601-DC1D91536929}" srcOrd="1" destOrd="0" presId="urn:microsoft.com/office/officeart/2005/8/layout/orgChart1"/>
    <dgm:cxn modelId="{71F2B961-36A9-448D-8451-58F94987D827}" type="presParOf" srcId="{1B92B12A-6F78-4C28-8601-DC1D91536929}" destId="{5D71661E-908A-4BB2-ABF9-E4D5A93C82D1}" srcOrd="0" destOrd="0" presId="urn:microsoft.com/office/officeart/2005/8/layout/orgChart1"/>
    <dgm:cxn modelId="{20B614F5-3B63-4F9C-825C-90BA551E5F51}" type="presParOf" srcId="{1B92B12A-6F78-4C28-8601-DC1D91536929}" destId="{E3EAB469-ACF8-4EA0-AA06-C1B92F76760B}" srcOrd="1" destOrd="0" presId="urn:microsoft.com/office/officeart/2005/8/layout/orgChart1"/>
    <dgm:cxn modelId="{B0E0D0EC-0253-40F2-9113-A4A60311A12D}" type="presParOf" srcId="{E3EAB469-ACF8-4EA0-AA06-C1B92F76760B}" destId="{81E62E6D-854C-4EE4-9A46-9A23642A4C3C}" srcOrd="0" destOrd="0" presId="urn:microsoft.com/office/officeart/2005/8/layout/orgChart1"/>
    <dgm:cxn modelId="{7EEAD368-AA7C-4384-86B9-EAD087D6DB04}" type="presParOf" srcId="{81E62E6D-854C-4EE4-9A46-9A23642A4C3C}" destId="{28EFE361-F5AC-4307-AB38-20DBCF381C55}" srcOrd="0" destOrd="0" presId="urn:microsoft.com/office/officeart/2005/8/layout/orgChart1"/>
    <dgm:cxn modelId="{479E6ABE-3BC1-4625-A411-ECF2DCA9E7A1}" type="presParOf" srcId="{81E62E6D-854C-4EE4-9A46-9A23642A4C3C}" destId="{D40D375A-F0D2-43D3-AEDA-67756843A275}" srcOrd="1" destOrd="0" presId="urn:microsoft.com/office/officeart/2005/8/layout/orgChart1"/>
    <dgm:cxn modelId="{92F753F3-2105-45C7-9AA7-D8A9885FAC6A}" type="presParOf" srcId="{E3EAB469-ACF8-4EA0-AA06-C1B92F76760B}" destId="{8B6C4ACE-0C46-467B-9603-04FE0E1727D0}" srcOrd="1" destOrd="0" presId="urn:microsoft.com/office/officeart/2005/8/layout/orgChart1"/>
    <dgm:cxn modelId="{53010646-88B8-4EE6-BC70-5D72F1653EEA}" type="presParOf" srcId="{E3EAB469-ACF8-4EA0-AA06-C1B92F76760B}" destId="{E64981C4-931C-4924-B15A-C04B75F6D660}" srcOrd="2" destOrd="0" presId="urn:microsoft.com/office/officeart/2005/8/layout/orgChart1"/>
    <dgm:cxn modelId="{93DC3EC8-C649-459F-A796-D4EF38A5F178}" type="presParOf" srcId="{1B92B12A-6F78-4C28-8601-DC1D91536929}" destId="{E240B82F-7D45-4DFC-A5A3-CE2E8FBA85E8}" srcOrd="2" destOrd="0" presId="urn:microsoft.com/office/officeart/2005/8/layout/orgChart1"/>
    <dgm:cxn modelId="{E269AAD4-2824-4F24-9526-0AEC2FC3F72A}" type="presParOf" srcId="{1B92B12A-6F78-4C28-8601-DC1D91536929}" destId="{1E093063-DB03-4D7C-8320-FCBBC4BFFE67}" srcOrd="3" destOrd="0" presId="urn:microsoft.com/office/officeart/2005/8/layout/orgChart1"/>
    <dgm:cxn modelId="{0FDD22D8-DB9E-4E2B-98C0-8C7566F55258}" type="presParOf" srcId="{1E093063-DB03-4D7C-8320-FCBBC4BFFE67}" destId="{C87493E5-0AE1-4685-BEE5-861706FEBAC3}" srcOrd="0" destOrd="0" presId="urn:microsoft.com/office/officeart/2005/8/layout/orgChart1"/>
    <dgm:cxn modelId="{D50EB558-6A3C-449A-90E6-C5511A77A8C0}" type="presParOf" srcId="{C87493E5-0AE1-4685-BEE5-861706FEBAC3}" destId="{13F9F7D1-5B67-4052-93A2-06B1808B12E0}" srcOrd="0" destOrd="0" presId="urn:microsoft.com/office/officeart/2005/8/layout/orgChart1"/>
    <dgm:cxn modelId="{3E3B3D04-BCF9-467A-AE3D-2C7705D00745}" type="presParOf" srcId="{C87493E5-0AE1-4685-BEE5-861706FEBAC3}" destId="{19E15526-27F7-441F-BF37-D536C05D7B92}" srcOrd="1" destOrd="0" presId="urn:microsoft.com/office/officeart/2005/8/layout/orgChart1"/>
    <dgm:cxn modelId="{4BDE4F7D-8581-463F-814E-E07685C4C9B2}" type="presParOf" srcId="{1E093063-DB03-4D7C-8320-FCBBC4BFFE67}" destId="{6305B446-03BE-4CDD-8499-7F11BE08BA30}" srcOrd="1" destOrd="0" presId="urn:microsoft.com/office/officeart/2005/8/layout/orgChart1"/>
    <dgm:cxn modelId="{0A80F96D-7FC1-4232-B3CF-5E682EEFED1B}" type="presParOf" srcId="{1E093063-DB03-4D7C-8320-FCBBC4BFFE67}" destId="{9E529159-D61B-494D-A5C2-B79600259329}" srcOrd="2" destOrd="0" presId="urn:microsoft.com/office/officeart/2005/8/layout/orgChart1"/>
    <dgm:cxn modelId="{1F0B83EF-8777-4E18-9171-4D79AF14426E}" type="presParOf" srcId="{1B92B12A-6F78-4C28-8601-DC1D91536929}" destId="{0092663C-5510-4CA4-BDBB-8618BEB0D4D5}" srcOrd="4" destOrd="0" presId="urn:microsoft.com/office/officeart/2005/8/layout/orgChart1"/>
    <dgm:cxn modelId="{745DE248-2BD3-404F-9449-DA2175B59D46}" type="presParOf" srcId="{1B92B12A-6F78-4C28-8601-DC1D91536929}" destId="{FB3F849E-1738-4E2E-A7ED-CF20177AE07E}" srcOrd="5" destOrd="0" presId="urn:microsoft.com/office/officeart/2005/8/layout/orgChart1"/>
    <dgm:cxn modelId="{0679A958-5442-4A74-9B5D-8046CCCAF814}" type="presParOf" srcId="{FB3F849E-1738-4E2E-A7ED-CF20177AE07E}" destId="{3FD583DA-FE9E-4A7F-AD0C-25E8A6C3632B}" srcOrd="0" destOrd="0" presId="urn:microsoft.com/office/officeart/2005/8/layout/orgChart1"/>
    <dgm:cxn modelId="{52109A00-9A38-4511-8566-5261E3B6CDE4}" type="presParOf" srcId="{3FD583DA-FE9E-4A7F-AD0C-25E8A6C3632B}" destId="{3EF13029-9BBC-4305-B5FA-026CFE7233F2}" srcOrd="0" destOrd="0" presId="urn:microsoft.com/office/officeart/2005/8/layout/orgChart1"/>
    <dgm:cxn modelId="{93F538B2-2FBC-4C26-B915-32A07F77917E}" type="presParOf" srcId="{3FD583DA-FE9E-4A7F-AD0C-25E8A6C3632B}" destId="{70D6431C-6771-40FC-975A-675BB281A4D4}" srcOrd="1" destOrd="0" presId="urn:microsoft.com/office/officeart/2005/8/layout/orgChart1"/>
    <dgm:cxn modelId="{4C74289A-F901-48B7-9F33-C7F97FFFC4AF}" type="presParOf" srcId="{FB3F849E-1738-4E2E-A7ED-CF20177AE07E}" destId="{1ED8D1AA-7550-4A67-92D1-B9D9B477A0AD}" srcOrd="1" destOrd="0" presId="urn:microsoft.com/office/officeart/2005/8/layout/orgChart1"/>
    <dgm:cxn modelId="{34003843-32A8-4245-9948-03C7232DB6D6}" type="presParOf" srcId="{FB3F849E-1738-4E2E-A7ED-CF20177AE07E}" destId="{6ABC5CCF-E427-40FA-8FCA-38E9A833AA40}" srcOrd="2" destOrd="0" presId="urn:microsoft.com/office/officeart/2005/8/layout/orgChart1"/>
    <dgm:cxn modelId="{CB94FBDA-F9A3-4F83-BFA5-E92C9D1B5FD5}" type="presParOf" srcId="{1B92B12A-6F78-4C28-8601-DC1D91536929}" destId="{10A53667-CDCB-4EDF-809F-C9E173AA7C84}" srcOrd="6" destOrd="0" presId="urn:microsoft.com/office/officeart/2005/8/layout/orgChart1"/>
    <dgm:cxn modelId="{0A0FF50E-6945-4C76-BAC0-6AD7626D2EEC}" type="presParOf" srcId="{1B92B12A-6F78-4C28-8601-DC1D91536929}" destId="{EA944E3A-15C7-46E0-BA37-9C82260BBBAC}" srcOrd="7" destOrd="0" presId="urn:microsoft.com/office/officeart/2005/8/layout/orgChart1"/>
    <dgm:cxn modelId="{3C6919DE-00EE-4BF5-85DB-EFEEB8F8E38E}" type="presParOf" srcId="{EA944E3A-15C7-46E0-BA37-9C82260BBBAC}" destId="{44003F81-0EA9-4BE6-BA75-FA7F548AB84A}" srcOrd="0" destOrd="0" presId="urn:microsoft.com/office/officeart/2005/8/layout/orgChart1"/>
    <dgm:cxn modelId="{28AE2069-E1F2-44D0-B6F7-5A717F6BED43}" type="presParOf" srcId="{44003F81-0EA9-4BE6-BA75-FA7F548AB84A}" destId="{2D1F9074-F27C-4582-BA17-30DCEDBB14FA}" srcOrd="0" destOrd="0" presId="urn:microsoft.com/office/officeart/2005/8/layout/orgChart1"/>
    <dgm:cxn modelId="{9D437A4C-7F66-4F16-BEE0-A244205ED486}" type="presParOf" srcId="{44003F81-0EA9-4BE6-BA75-FA7F548AB84A}" destId="{985F1436-2849-4392-B222-46DC42850385}" srcOrd="1" destOrd="0" presId="urn:microsoft.com/office/officeart/2005/8/layout/orgChart1"/>
    <dgm:cxn modelId="{C1C6021D-F948-4449-A3B8-2F78B9E130B7}" type="presParOf" srcId="{EA944E3A-15C7-46E0-BA37-9C82260BBBAC}" destId="{EFB90656-C765-4E68-BEB5-F676B1E6E2AE}" srcOrd="1" destOrd="0" presId="urn:microsoft.com/office/officeart/2005/8/layout/orgChart1"/>
    <dgm:cxn modelId="{0A0E6265-1DA5-420E-8774-5C101950C940}" type="presParOf" srcId="{EA944E3A-15C7-46E0-BA37-9C82260BBBAC}" destId="{DD20B93B-2C13-4B35-B36F-F061D38D8F6C}" srcOrd="2" destOrd="0" presId="urn:microsoft.com/office/officeart/2005/8/layout/orgChart1"/>
    <dgm:cxn modelId="{164DEC60-739D-4714-9402-D8FF86015990}" type="presParOf" srcId="{1B92B12A-6F78-4C28-8601-DC1D91536929}" destId="{A7337085-E8BD-42B9-B269-42FA647D57D2}" srcOrd="8" destOrd="0" presId="urn:microsoft.com/office/officeart/2005/8/layout/orgChart1"/>
    <dgm:cxn modelId="{D98421B9-7060-4869-B2D6-64D5F4B2FE46}" type="presParOf" srcId="{1B92B12A-6F78-4C28-8601-DC1D91536929}" destId="{1CFCFDEE-B378-4F2E-B83A-2FBF271A3822}" srcOrd="9" destOrd="0" presId="urn:microsoft.com/office/officeart/2005/8/layout/orgChart1"/>
    <dgm:cxn modelId="{49B4DE15-344F-4864-B34C-57A5914469EF}" type="presParOf" srcId="{1CFCFDEE-B378-4F2E-B83A-2FBF271A3822}" destId="{202E9A49-13BD-422F-83CE-DB907AD9B324}" srcOrd="0" destOrd="0" presId="urn:microsoft.com/office/officeart/2005/8/layout/orgChart1"/>
    <dgm:cxn modelId="{97A1D8E5-09B8-4D31-B1AD-AB561E2F8185}" type="presParOf" srcId="{202E9A49-13BD-422F-83CE-DB907AD9B324}" destId="{3340D2EE-116A-40A4-ACF4-33BB1358746C}" srcOrd="0" destOrd="0" presId="urn:microsoft.com/office/officeart/2005/8/layout/orgChart1"/>
    <dgm:cxn modelId="{B91E5D45-78D4-4C7A-93BA-5747C4981313}" type="presParOf" srcId="{202E9A49-13BD-422F-83CE-DB907AD9B324}" destId="{487D3812-BE99-47A1-A570-4D69B2C5F7D0}" srcOrd="1" destOrd="0" presId="urn:microsoft.com/office/officeart/2005/8/layout/orgChart1"/>
    <dgm:cxn modelId="{048A8CA1-56AF-4BDD-BF24-319ADBCB8338}" type="presParOf" srcId="{1CFCFDEE-B378-4F2E-B83A-2FBF271A3822}" destId="{A89685DD-899B-4911-A21C-0848C8DB82D5}" srcOrd="1" destOrd="0" presId="urn:microsoft.com/office/officeart/2005/8/layout/orgChart1"/>
    <dgm:cxn modelId="{E6BDA1DB-D2A5-447A-9298-AC35F090B395}" type="presParOf" srcId="{1CFCFDEE-B378-4F2E-B83A-2FBF271A3822}" destId="{25EA4273-64A5-433A-9E89-2A2F6E909970}" srcOrd="2" destOrd="0" presId="urn:microsoft.com/office/officeart/2005/8/layout/orgChart1"/>
    <dgm:cxn modelId="{9C9F28B6-4A54-4665-A448-88B6C526C5E1}" type="presParOf" srcId="{3D589792-9F07-421E-A855-8F6EF3A016E2}" destId="{AD2B9C3E-5C9E-400A-8EF9-6E70A7142EE3}" srcOrd="2" destOrd="0" presId="urn:microsoft.com/office/officeart/2005/8/layout/orgChart1"/>
    <dgm:cxn modelId="{15DB7E43-4CF6-4078-B702-94FDC81E5DEB}" type="presParOf" srcId="{AD2B9C3E-5C9E-400A-8EF9-6E70A7142EE3}" destId="{560072AE-2701-4AFB-B66E-6BF1CA0AD358}" srcOrd="0" destOrd="0" presId="urn:microsoft.com/office/officeart/2005/8/layout/orgChart1"/>
    <dgm:cxn modelId="{A3B62A1E-2898-4671-89AC-BA7648D5118E}" type="presParOf" srcId="{AD2B9C3E-5C9E-400A-8EF9-6E70A7142EE3}" destId="{4CF727CA-864A-469A-ACCA-3762BD68025E}" srcOrd="1" destOrd="0" presId="urn:microsoft.com/office/officeart/2005/8/layout/orgChart1"/>
    <dgm:cxn modelId="{A4A8289A-3124-4031-A929-EE173603FD72}" type="presParOf" srcId="{4CF727CA-864A-469A-ACCA-3762BD68025E}" destId="{C89DC08C-7B16-47A6-BDD0-27B88FB40861}" srcOrd="0" destOrd="0" presId="urn:microsoft.com/office/officeart/2005/8/layout/orgChart1"/>
    <dgm:cxn modelId="{4CA06184-4F10-47DD-B031-6E249856E6AC}" type="presParOf" srcId="{C89DC08C-7B16-47A6-BDD0-27B88FB40861}" destId="{05949634-7565-4BFF-B6EC-08FD6D16C86A}" srcOrd="0" destOrd="0" presId="urn:microsoft.com/office/officeart/2005/8/layout/orgChart1"/>
    <dgm:cxn modelId="{5751985E-C831-42D8-8168-EA24C8BD1C38}" type="presParOf" srcId="{C89DC08C-7B16-47A6-BDD0-27B88FB40861}" destId="{AADAF69A-CCFC-40A7-B556-9B2F5F6A571F}" srcOrd="1" destOrd="0" presId="urn:microsoft.com/office/officeart/2005/8/layout/orgChart1"/>
    <dgm:cxn modelId="{B6DCDFB2-48A8-4EF1-AA0A-3CC2AA90CEF6}" type="presParOf" srcId="{4CF727CA-864A-469A-ACCA-3762BD68025E}" destId="{737E5613-4C17-4840-9A1E-AE5D2F7221A3}" srcOrd="1" destOrd="0" presId="urn:microsoft.com/office/officeart/2005/8/layout/orgChart1"/>
    <dgm:cxn modelId="{25DC9B17-D549-46ED-A975-ED296B3C24C8}" type="presParOf" srcId="{4CF727CA-864A-469A-ACCA-3762BD68025E}" destId="{BB519AAB-0795-41AB-8761-7315D2BEAD8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7243551-F56E-40CB-B855-E6C2D81D641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pl-PL"/>
        </a:p>
      </dgm:t>
    </dgm:pt>
    <dgm:pt modelId="{798891D0-A346-4D1A-A9D9-F9825EA0E293}">
      <dgm:prSet phldrT="[Tekst]"/>
      <dgm:spPr/>
      <dgm:t>
        <a:bodyPr/>
        <a:lstStyle/>
        <a:p>
          <a:r>
            <a:rPr lang="pl-PL" dirty="0"/>
            <a:t>Wewnętrzne Dziecko </a:t>
          </a:r>
          <a:br>
            <a:rPr lang="pl-PL" dirty="0"/>
          </a:br>
          <a:r>
            <a:rPr lang="pl-PL" dirty="0"/>
            <a:t>(różne lata)</a:t>
          </a:r>
        </a:p>
      </dgm:t>
    </dgm:pt>
    <dgm:pt modelId="{078E3228-2BA0-4065-ADBA-025E44833060}" type="parTrans" cxnId="{22EAF642-6C99-4E23-85CB-6AA4FE60EE1C}">
      <dgm:prSet/>
      <dgm:spPr/>
      <dgm:t>
        <a:bodyPr/>
        <a:lstStyle/>
        <a:p>
          <a:endParaRPr lang="pl-PL"/>
        </a:p>
      </dgm:t>
    </dgm:pt>
    <dgm:pt modelId="{4C9EA0B3-97BA-4D26-8FD1-E12C3F881A82}" type="sibTrans" cxnId="{22EAF642-6C99-4E23-85CB-6AA4FE60EE1C}">
      <dgm:prSet/>
      <dgm:spPr/>
      <dgm:t>
        <a:bodyPr/>
        <a:lstStyle/>
        <a:p>
          <a:endParaRPr lang="pl-PL"/>
        </a:p>
      </dgm:t>
    </dgm:pt>
    <dgm:pt modelId="{E62559E8-B195-43C5-90AA-E2B81613FBE8}">
      <dgm:prSet phldrT="[Tekst]"/>
      <dgm:spPr/>
      <dgm:t>
        <a:bodyPr/>
        <a:lstStyle/>
        <a:p>
          <a:r>
            <a:rPr lang="pl-PL" dirty="0"/>
            <a:t>Obrońca/Oprawca</a:t>
          </a:r>
        </a:p>
      </dgm:t>
    </dgm:pt>
    <dgm:pt modelId="{0BC0C668-63F3-450A-9715-9D835874F5B9}" type="parTrans" cxnId="{28DD8129-D42C-45CA-B5AF-74479C34F194}">
      <dgm:prSet/>
      <dgm:spPr/>
      <dgm:t>
        <a:bodyPr/>
        <a:lstStyle/>
        <a:p>
          <a:endParaRPr lang="pl-PL"/>
        </a:p>
      </dgm:t>
    </dgm:pt>
    <dgm:pt modelId="{1E48B28F-E119-455A-8F60-B64EC8861BFD}" type="sibTrans" cxnId="{28DD8129-D42C-45CA-B5AF-74479C34F194}">
      <dgm:prSet/>
      <dgm:spPr/>
      <dgm:t>
        <a:bodyPr/>
        <a:lstStyle/>
        <a:p>
          <a:endParaRPr lang="pl-PL"/>
        </a:p>
      </dgm:t>
    </dgm:pt>
    <dgm:pt modelId="{B409D0A3-AC2F-4B9A-9E9D-99298BACD709}">
      <dgm:prSet phldrT="[Tekst]"/>
      <dgm:spPr/>
      <dgm:t>
        <a:bodyPr/>
        <a:lstStyle/>
        <a:p>
          <a:r>
            <a:rPr lang="pl-PL" dirty="0"/>
            <a:t>Krytyk</a:t>
          </a:r>
        </a:p>
      </dgm:t>
    </dgm:pt>
    <dgm:pt modelId="{CC214859-4054-4470-90FB-A695C25A6B5B}" type="parTrans" cxnId="{2818FBC7-9796-4063-822A-EEDF4413E12B}">
      <dgm:prSet/>
      <dgm:spPr/>
      <dgm:t>
        <a:bodyPr/>
        <a:lstStyle/>
        <a:p>
          <a:endParaRPr lang="pl-PL"/>
        </a:p>
      </dgm:t>
    </dgm:pt>
    <dgm:pt modelId="{1AB691AE-DF83-4B0D-8D58-E44BC87F7137}" type="sibTrans" cxnId="{2818FBC7-9796-4063-822A-EEDF4413E12B}">
      <dgm:prSet/>
      <dgm:spPr/>
      <dgm:t>
        <a:bodyPr/>
        <a:lstStyle/>
        <a:p>
          <a:endParaRPr lang="pl-PL"/>
        </a:p>
      </dgm:t>
    </dgm:pt>
    <dgm:pt modelId="{AB7633DE-D652-4EF4-989B-462CA94C9549}">
      <dgm:prSet phldrT="[Tekst]"/>
      <dgm:spPr/>
      <dgm:t>
        <a:bodyPr/>
        <a:lstStyle/>
        <a:p>
          <a:r>
            <a:rPr lang="pl-PL" dirty="0"/>
            <a:t>Ratownik</a:t>
          </a:r>
        </a:p>
      </dgm:t>
    </dgm:pt>
    <dgm:pt modelId="{804E7A0E-5F96-4981-BF10-474C212EACD1}" type="parTrans" cxnId="{A486F95C-F91C-40AF-B7DE-19437D227B71}">
      <dgm:prSet/>
      <dgm:spPr/>
      <dgm:t>
        <a:bodyPr/>
        <a:lstStyle/>
        <a:p>
          <a:endParaRPr lang="pl-PL"/>
        </a:p>
      </dgm:t>
    </dgm:pt>
    <dgm:pt modelId="{E3A0A530-D20B-47E8-B588-7DA040884E79}" type="sibTrans" cxnId="{A486F95C-F91C-40AF-B7DE-19437D227B71}">
      <dgm:prSet/>
      <dgm:spPr/>
      <dgm:t>
        <a:bodyPr/>
        <a:lstStyle/>
        <a:p>
          <a:endParaRPr lang="pl-PL"/>
        </a:p>
      </dgm:t>
    </dgm:pt>
    <dgm:pt modelId="{A49EB381-B38C-46AB-862E-67E7D10D3C12}">
      <dgm:prSet phldrT="[Tekst]"/>
      <dgm:spPr/>
      <dgm:t>
        <a:bodyPr/>
        <a:lstStyle/>
        <a:p>
          <a:r>
            <a:rPr lang="pl-PL" dirty="0"/>
            <a:t>Zdrowy dorosły</a:t>
          </a:r>
        </a:p>
      </dgm:t>
    </dgm:pt>
    <dgm:pt modelId="{BB45C0BC-02D7-41AC-8FE6-D997F1F2E5CD}" type="parTrans" cxnId="{A7327A45-FADA-42EB-A7A7-F0E704FC8BA7}">
      <dgm:prSet/>
      <dgm:spPr/>
      <dgm:t>
        <a:bodyPr/>
        <a:lstStyle/>
        <a:p>
          <a:endParaRPr lang="pl-PL"/>
        </a:p>
      </dgm:t>
    </dgm:pt>
    <dgm:pt modelId="{2561E464-6C13-4472-A1A5-91E5ED54D64F}" type="sibTrans" cxnId="{A7327A45-FADA-42EB-A7A7-F0E704FC8BA7}">
      <dgm:prSet/>
      <dgm:spPr/>
      <dgm:t>
        <a:bodyPr/>
        <a:lstStyle/>
        <a:p>
          <a:endParaRPr lang="pl-PL"/>
        </a:p>
      </dgm:t>
    </dgm:pt>
    <dgm:pt modelId="{D66968A6-52DE-4B19-9357-5B76B3CCFA30}">
      <dgm:prSet phldrT="[Tekst]"/>
      <dgm:spPr>
        <a:solidFill>
          <a:schemeClr val="accent1">
            <a:lumMod val="40000"/>
            <a:lumOff val="60000"/>
          </a:schemeClr>
        </a:solidFill>
      </dgm:spPr>
      <dgm:t>
        <a:bodyPr/>
        <a:lstStyle/>
        <a:p>
          <a:r>
            <a:rPr lang="pl-PL" dirty="0"/>
            <a:t>„Ofiara”</a:t>
          </a:r>
        </a:p>
      </dgm:t>
    </dgm:pt>
    <dgm:pt modelId="{51238E7E-955D-4B5A-9633-EA3064807F76}" type="parTrans" cxnId="{15BCBBCD-D19A-4FEE-8159-51AAED5E0977}">
      <dgm:prSet/>
      <dgm:spPr/>
      <dgm:t>
        <a:bodyPr/>
        <a:lstStyle/>
        <a:p>
          <a:endParaRPr lang="pl-PL"/>
        </a:p>
      </dgm:t>
    </dgm:pt>
    <dgm:pt modelId="{6ABB1637-366C-469A-B6DA-0D2491588489}" type="sibTrans" cxnId="{15BCBBCD-D19A-4FEE-8159-51AAED5E0977}">
      <dgm:prSet/>
      <dgm:spPr/>
      <dgm:t>
        <a:bodyPr/>
        <a:lstStyle/>
        <a:p>
          <a:endParaRPr lang="pl-PL"/>
        </a:p>
      </dgm:t>
    </dgm:pt>
    <dgm:pt modelId="{D45D0363-082D-4B66-A40C-0EE7FA606AE7}" type="pres">
      <dgm:prSet presAssocID="{E7243551-F56E-40CB-B855-E6C2D81D6412}" presName="diagram" presStyleCnt="0">
        <dgm:presLayoutVars>
          <dgm:dir/>
          <dgm:resizeHandles val="exact"/>
        </dgm:presLayoutVars>
      </dgm:prSet>
      <dgm:spPr/>
    </dgm:pt>
    <dgm:pt modelId="{EA83DA33-2933-4CF1-8ED6-A6208B1165EE}" type="pres">
      <dgm:prSet presAssocID="{A49EB381-B38C-46AB-862E-67E7D10D3C12}" presName="node" presStyleLbl="node1" presStyleIdx="0" presStyleCnt="6" custScaleX="55742" custScaleY="53974" custLinFactNeighborX="-9276" custLinFactNeighborY="-83250">
        <dgm:presLayoutVars>
          <dgm:bulletEnabled val="1"/>
        </dgm:presLayoutVars>
      </dgm:prSet>
      <dgm:spPr/>
    </dgm:pt>
    <dgm:pt modelId="{93253FAB-E58A-4013-B0FA-7A6DAD5102E8}" type="pres">
      <dgm:prSet presAssocID="{2561E464-6C13-4472-A1A5-91E5ED54D64F}" presName="sibTrans" presStyleCnt="0"/>
      <dgm:spPr/>
    </dgm:pt>
    <dgm:pt modelId="{CA26C6EF-D9C1-4A7A-9FE9-BE6228EC3472}" type="pres">
      <dgm:prSet presAssocID="{798891D0-A346-4D1A-A9D9-F9825EA0E293}" presName="node" presStyleLbl="node1" presStyleIdx="1" presStyleCnt="6" custScaleX="55742" custScaleY="53974" custLinFactNeighborX="-9276" custLinFactNeighborY="-83250">
        <dgm:presLayoutVars>
          <dgm:bulletEnabled val="1"/>
        </dgm:presLayoutVars>
      </dgm:prSet>
      <dgm:spPr/>
    </dgm:pt>
    <dgm:pt modelId="{A28BD4CB-152D-4935-980D-01A1CE9FDDCF}" type="pres">
      <dgm:prSet presAssocID="{4C9EA0B3-97BA-4D26-8FD1-E12C3F881A82}" presName="sibTrans" presStyleCnt="0"/>
      <dgm:spPr/>
    </dgm:pt>
    <dgm:pt modelId="{C1AA2551-A17A-4B96-9A1A-AE1EF6F75A3D}" type="pres">
      <dgm:prSet presAssocID="{E62559E8-B195-43C5-90AA-E2B81613FBE8}" presName="node" presStyleLbl="node1" presStyleIdx="2" presStyleCnt="6" custScaleX="55742" custScaleY="53974" custLinFactNeighborX="-74864" custLinFactNeighborY="23639">
        <dgm:presLayoutVars>
          <dgm:bulletEnabled val="1"/>
        </dgm:presLayoutVars>
      </dgm:prSet>
      <dgm:spPr/>
    </dgm:pt>
    <dgm:pt modelId="{31B56406-ADF2-46D2-BB61-E4A102979E98}" type="pres">
      <dgm:prSet presAssocID="{1E48B28F-E119-455A-8F60-B64EC8861BFD}" presName="sibTrans" presStyleCnt="0"/>
      <dgm:spPr/>
    </dgm:pt>
    <dgm:pt modelId="{B819D896-E0CD-4817-A1E1-BB7EBF60F0FF}" type="pres">
      <dgm:prSet presAssocID="{D66968A6-52DE-4B19-9357-5B76B3CCFA30}" presName="node" presStyleLbl="node1" presStyleIdx="3" presStyleCnt="6" custScaleX="55742" custScaleY="53974" custLinFactNeighborX="-376" custLinFactNeighborY="15058">
        <dgm:presLayoutVars>
          <dgm:bulletEnabled val="1"/>
        </dgm:presLayoutVars>
      </dgm:prSet>
      <dgm:spPr/>
    </dgm:pt>
    <dgm:pt modelId="{A41EF275-D379-4FBC-90AC-34A59C0EE567}" type="pres">
      <dgm:prSet presAssocID="{6ABB1637-366C-469A-B6DA-0D2491588489}" presName="sibTrans" presStyleCnt="0"/>
      <dgm:spPr/>
    </dgm:pt>
    <dgm:pt modelId="{900A8714-58B5-4731-AE94-16309D0C7EB0}" type="pres">
      <dgm:prSet presAssocID="{AB7633DE-D652-4EF4-989B-462CA94C9549}" presName="node" presStyleLbl="node1" presStyleIdx="4" presStyleCnt="6" custScaleX="55742" custScaleY="53974" custLinFactNeighborX="-65816" custLinFactNeighborY="-46964">
        <dgm:presLayoutVars>
          <dgm:bulletEnabled val="1"/>
        </dgm:presLayoutVars>
      </dgm:prSet>
      <dgm:spPr/>
    </dgm:pt>
    <dgm:pt modelId="{98C7F271-B4DA-44EA-B2B7-0A35714CE1B9}" type="pres">
      <dgm:prSet presAssocID="{E3A0A530-D20B-47E8-B588-7DA040884E79}" presName="sibTrans" presStyleCnt="0"/>
      <dgm:spPr/>
    </dgm:pt>
    <dgm:pt modelId="{3B18B46A-D0B6-4024-8635-E994E5312977}" type="pres">
      <dgm:prSet presAssocID="{B409D0A3-AC2F-4B9A-9E9D-99298BACD709}" presName="node" presStyleLbl="node1" presStyleIdx="5" presStyleCnt="6" custScaleX="55742" custScaleY="53974" custLinFactNeighborX="-17880" custLinFactNeighborY="-47011">
        <dgm:presLayoutVars>
          <dgm:bulletEnabled val="1"/>
        </dgm:presLayoutVars>
      </dgm:prSet>
      <dgm:spPr/>
    </dgm:pt>
  </dgm:ptLst>
  <dgm:cxnLst>
    <dgm:cxn modelId="{DB4FF419-93BB-4533-88F0-372327B077BF}" type="presOf" srcId="{798891D0-A346-4D1A-A9D9-F9825EA0E293}" destId="{CA26C6EF-D9C1-4A7A-9FE9-BE6228EC3472}" srcOrd="0" destOrd="0" presId="urn:microsoft.com/office/officeart/2005/8/layout/default"/>
    <dgm:cxn modelId="{28DD8129-D42C-45CA-B5AF-74479C34F194}" srcId="{E7243551-F56E-40CB-B855-E6C2D81D6412}" destId="{E62559E8-B195-43C5-90AA-E2B81613FBE8}" srcOrd="2" destOrd="0" parTransId="{0BC0C668-63F3-450A-9715-9D835874F5B9}" sibTransId="{1E48B28F-E119-455A-8F60-B64EC8861BFD}"/>
    <dgm:cxn modelId="{A486F95C-F91C-40AF-B7DE-19437D227B71}" srcId="{E7243551-F56E-40CB-B855-E6C2D81D6412}" destId="{AB7633DE-D652-4EF4-989B-462CA94C9549}" srcOrd="4" destOrd="0" parTransId="{804E7A0E-5F96-4981-BF10-474C212EACD1}" sibTransId="{E3A0A530-D20B-47E8-B588-7DA040884E79}"/>
    <dgm:cxn modelId="{FDFF9441-EB52-4979-82F4-5126EC844441}" type="presOf" srcId="{E7243551-F56E-40CB-B855-E6C2D81D6412}" destId="{D45D0363-082D-4B66-A40C-0EE7FA606AE7}" srcOrd="0" destOrd="0" presId="urn:microsoft.com/office/officeart/2005/8/layout/default"/>
    <dgm:cxn modelId="{22EAF642-6C99-4E23-85CB-6AA4FE60EE1C}" srcId="{E7243551-F56E-40CB-B855-E6C2D81D6412}" destId="{798891D0-A346-4D1A-A9D9-F9825EA0E293}" srcOrd="1" destOrd="0" parTransId="{078E3228-2BA0-4065-ADBA-025E44833060}" sibTransId="{4C9EA0B3-97BA-4D26-8FD1-E12C3F881A82}"/>
    <dgm:cxn modelId="{A7327A45-FADA-42EB-A7A7-F0E704FC8BA7}" srcId="{E7243551-F56E-40CB-B855-E6C2D81D6412}" destId="{A49EB381-B38C-46AB-862E-67E7D10D3C12}" srcOrd="0" destOrd="0" parTransId="{BB45C0BC-02D7-41AC-8FE6-D997F1F2E5CD}" sibTransId="{2561E464-6C13-4472-A1A5-91E5ED54D64F}"/>
    <dgm:cxn modelId="{67F4944B-4A29-4FDB-AF0D-CC107A4776A3}" type="presOf" srcId="{AB7633DE-D652-4EF4-989B-462CA94C9549}" destId="{900A8714-58B5-4731-AE94-16309D0C7EB0}" srcOrd="0" destOrd="0" presId="urn:microsoft.com/office/officeart/2005/8/layout/default"/>
    <dgm:cxn modelId="{7F98ED6E-2BEE-4A4D-92DD-E4B41B002AC1}" type="presOf" srcId="{D66968A6-52DE-4B19-9357-5B76B3CCFA30}" destId="{B819D896-E0CD-4817-A1E1-BB7EBF60F0FF}" srcOrd="0" destOrd="0" presId="urn:microsoft.com/office/officeart/2005/8/layout/default"/>
    <dgm:cxn modelId="{01D86BA4-9A46-4E90-BD22-1CFF83C5EED5}" type="presOf" srcId="{E62559E8-B195-43C5-90AA-E2B81613FBE8}" destId="{C1AA2551-A17A-4B96-9A1A-AE1EF6F75A3D}" srcOrd="0" destOrd="0" presId="urn:microsoft.com/office/officeart/2005/8/layout/default"/>
    <dgm:cxn modelId="{2818FBC7-9796-4063-822A-EEDF4413E12B}" srcId="{E7243551-F56E-40CB-B855-E6C2D81D6412}" destId="{B409D0A3-AC2F-4B9A-9E9D-99298BACD709}" srcOrd="5" destOrd="0" parTransId="{CC214859-4054-4470-90FB-A695C25A6B5B}" sibTransId="{1AB691AE-DF83-4B0D-8D58-E44BC87F7137}"/>
    <dgm:cxn modelId="{15BCBBCD-D19A-4FEE-8159-51AAED5E0977}" srcId="{E7243551-F56E-40CB-B855-E6C2D81D6412}" destId="{D66968A6-52DE-4B19-9357-5B76B3CCFA30}" srcOrd="3" destOrd="0" parTransId="{51238E7E-955D-4B5A-9633-EA3064807F76}" sibTransId="{6ABB1637-366C-469A-B6DA-0D2491588489}"/>
    <dgm:cxn modelId="{8AF486D8-E2BF-49B9-91D3-DAE1CBA23599}" type="presOf" srcId="{A49EB381-B38C-46AB-862E-67E7D10D3C12}" destId="{EA83DA33-2933-4CF1-8ED6-A6208B1165EE}" srcOrd="0" destOrd="0" presId="urn:microsoft.com/office/officeart/2005/8/layout/default"/>
    <dgm:cxn modelId="{1D1036E4-52F3-44AA-BDD8-2CFC9797A18A}" type="presOf" srcId="{B409D0A3-AC2F-4B9A-9E9D-99298BACD709}" destId="{3B18B46A-D0B6-4024-8635-E994E5312977}" srcOrd="0" destOrd="0" presId="urn:microsoft.com/office/officeart/2005/8/layout/default"/>
    <dgm:cxn modelId="{792C9E14-03F2-4D0A-920E-727D344512F2}" type="presParOf" srcId="{D45D0363-082D-4B66-A40C-0EE7FA606AE7}" destId="{EA83DA33-2933-4CF1-8ED6-A6208B1165EE}" srcOrd="0" destOrd="0" presId="urn:microsoft.com/office/officeart/2005/8/layout/default"/>
    <dgm:cxn modelId="{8BB196B2-17D0-41E1-8A34-191C6E84166A}" type="presParOf" srcId="{D45D0363-082D-4B66-A40C-0EE7FA606AE7}" destId="{93253FAB-E58A-4013-B0FA-7A6DAD5102E8}" srcOrd="1" destOrd="0" presId="urn:microsoft.com/office/officeart/2005/8/layout/default"/>
    <dgm:cxn modelId="{13F0D20F-6AD5-4EE8-B733-05DD5B3E3590}" type="presParOf" srcId="{D45D0363-082D-4B66-A40C-0EE7FA606AE7}" destId="{CA26C6EF-D9C1-4A7A-9FE9-BE6228EC3472}" srcOrd="2" destOrd="0" presId="urn:microsoft.com/office/officeart/2005/8/layout/default"/>
    <dgm:cxn modelId="{C70BEA8C-D49D-4A46-AE0E-173931FFE1EA}" type="presParOf" srcId="{D45D0363-082D-4B66-A40C-0EE7FA606AE7}" destId="{A28BD4CB-152D-4935-980D-01A1CE9FDDCF}" srcOrd="3" destOrd="0" presId="urn:microsoft.com/office/officeart/2005/8/layout/default"/>
    <dgm:cxn modelId="{71E0FC1E-BDC0-4218-8884-B10B54B22986}" type="presParOf" srcId="{D45D0363-082D-4B66-A40C-0EE7FA606AE7}" destId="{C1AA2551-A17A-4B96-9A1A-AE1EF6F75A3D}" srcOrd="4" destOrd="0" presId="urn:microsoft.com/office/officeart/2005/8/layout/default"/>
    <dgm:cxn modelId="{AD47BD84-1ED9-4A22-A76C-83EF86E6A333}" type="presParOf" srcId="{D45D0363-082D-4B66-A40C-0EE7FA606AE7}" destId="{31B56406-ADF2-46D2-BB61-E4A102979E98}" srcOrd="5" destOrd="0" presId="urn:microsoft.com/office/officeart/2005/8/layout/default"/>
    <dgm:cxn modelId="{691C2740-2322-4872-90AD-A57F4A706755}" type="presParOf" srcId="{D45D0363-082D-4B66-A40C-0EE7FA606AE7}" destId="{B819D896-E0CD-4817-A1E1-BB7EBF60F0FF}" srcOrd="6" destOrd="0" presId="urn:microsoft.com/office/officeart/2005/8/layout/default"/>
    <dgm:cxn modelId="{185C7738-A944-4550-8CAB-6AE8A4DD9EC1}" type="presParOf" srcId="{D45D0363-082D-4B66-A40C-0EE7FA606AE7}" destId="{A41EF275-D379-4FBC-90AC-34A59C0EE567}" srcOrd="7" destOrd="0" presId="urn:microsoft.com/office/officeart/2005/8/layout/default"/>
    <dgm:cxn modelId="{7E3A0318-7C2C-4705-88BB-165857C358F6}" type="presParOf" srcId="{D45D0363-082D-4B66-A40C-0EE7FA606AE7}" destId="{900A8714-58B5-4731-AE94-16309D0C7EB0}" srcOrd="8" destOrd="0" presId="urn:microsoft.com/office/officeart/2005/8/layout/default"/>
    <dgm:cxn modelId="{CCB7EAC6-86A1-4EEF-BD47-6466FB2BFFAD}" type="presParOf" srcId="{D45D0363-082D-4B66-A40C-0EE7FA606AE7}" destId="{98C7F271-B4DA-44EA-B2B7-0A35714CE1B9}" srcOrd="9" destOrd="0" presId="urn:microsoft.com/office/officeart/2005/8/layout/default"/>
    <dgm:cxn modelId="{15DB4B32-48D5-4C9A-BA78-F08730B9E7A0}" type="presParOf" srcId="{D45D0363-082D-4B66-A40C-0EE7FA606AE7}" destId="{3B18B46A-D0B6-4024-8635-E994E5312977}"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78201-1D4C-413A-86AB-52A8B1FA7E92}">
      <dsp:nvSpPr>
        <dsp:cNvPr id="0" name=""/>
        <dsp:cNvSpPr/>
      </dsp:nvSpPr>
      <dsp:spPr>
        <a:xfrm>
          <a:off x="1195088" y="651291"/>
          <a:ext cx="934365" cy="9343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FD8E64-5026-4A35-9A37-17E2F399A9A0}">
      <dsp:nvSpPr>
        <dsp:cNvPr id="0" name=""/>
        <dsp:cNvSpPr/>
      </dsp:nvSpPr>
      <dsp:spPr>
        <a:xfrm>
          <a:off x="624087" y="1877683"/>
          <a:ext cx="20763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711200">
            <a:lnSpc>
              <a:spcPct val="100000"/>
            </a:lnSpc>
            <a:spcBef>
              <a:spcPct val="0"/>
            </a:spcBef>
            <a:spcAft>
              <a:spcPct val="35000"/>
            </a:spcAft>
            <a:buNone/>
          </a:pPr>
          <a:r>
            <a:rPr lang="pl-PL" sz="1600" kern="1200">
              <a:latin typeface="Times New Roman" panose="02020603050405020304" pitchFamily="18" charset="0"/>
              <a:cs typeface="Times New Roman" panose="02020603050405020304" pitchFamily="18" charset="0"/>
            </a:rPr>
            <a:t>Ponowne odtwarzanie traumy</a:t>
          </a:r>
          <a:endParaRPr lang="pl-PL" sz="1600" kern="1200"/>
        </a:p>
      </dsp:txBody>
      <dsp:txXfrm>
        <a:off x="624087" y="1877683"/>
        <a:ext cx="2076366" cy="720000"/>
      </dsp:txXfrm>
    </dsp:sp>
    <dsp:sp modelId="{C4643B38-EA3C-4572-99FF-D092E21E612B}">
      <dsp:nvSpPr>
        <dsp:cNvPr id="0" name=""/>
        <dsp:cNvSpPr/>
      </dsp:nvSpPr>
      <dsp:spPr>
        <a:xfrm>
          <a:off x="3634819" y="651291"/>
          <a:ext cx="934365" cy="93436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312656-9DAD-4E64-8B5E-288CA6DFA39C}">
      <dsp:nvSpPr>
        <dsp:cNvPr id="0" name=""/>
        <dsp:cNvSpPr/>
      </dsp:nvSpPr>
      <dsp:spPr>
        <a:xfrm>
          <a:off x="3063818" y="1877683"/>
          <a:ext cx="20763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711200">
            <a:lnSpc>
              <a:spcPct val="100000"/>
            </a:lnSpc>
            <a:spcBef>
              <a:spcPct val="0"/>
            </a:spcBef>
            <a:spcAft>
              <a:spcPct val="35000"/>
            </a:spcAft>
            <a:buNone/>
          </a:pPr>
          <a:r>
            <a:rPr lang="pl-PL" sz="1600" kern="1200">
              <a:latin typeface="Times New Roman" panose="02020603050405020304" pitchFamily="18" charset="0"/>
              <a:cs typeface="Times New Roman" panose="02020603050405020304" pitchFamily="18" charset="0"/>
            </a:rPr>
            <a:t>Unikanie czynników związanych z traumą</a:t>
          </a:r>
          <a:endParaRPr lang="pl-PL" sz="1600" kern="1200"/>
        </a:p>
      </dsp:txBody>
      <dsp:txXfrm>
        <a:off x="3063818" y="1877683"/>
        <a:ext cx="2076366" cy="720000"/>
      </dsp:txXfrm>
    </dsp:sp>
    <dsp:sp modelId="{F54CF937-3B31-4873-8CC8-DF88AB44F636}">
      <dsp:nvSpPr>
        <dsp:cNvPr id="0" name=""/>
        <dsp:cNvSpPr/>
      </dsp:nvSpPr>
      <dsp:spPr>
        <a:xfrm>
          <a:off x="6074550" y="651291"/>
          <a:ext cx="934365" cy="93436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638251-A98D-4AF1-A1A3-8D8B8610B36A}">
      <dsp:nvSpPr>
        <dsp:cNvPr id="0" name=""/>
        <dsp:cNvSpPr/>
      </dsp:nvSpPr>
      <dsp:spPr>
        <a:xfrm>
          <a:off x="5503549" y="1877683"/>
          <a:ext cx="20763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711200">
            <a:lnSpc>
              <a:spcPct val="100000"/>
            </a:lnSpc>
            <a:spcBef>
              <a:spcPct val="0"/>
            </a:spcBef>
            <a:spcAft>
              <a:spcPct val="35000"/>
            </a:spcAft>
            <a:buNone/>
          </a:pPr>
          <a:r>
            <a:rPr lang="pl-PL" sz="1600" kern="1200">
              <a:latin typeface="Times New Roman" panose="02020603050405020304" pitchFamily="18" charset="0"/>
              <a:cs typeface="Times New Roman" panose="02020603050405020304" pitchFamily="18" charset="0"/>
            </a:rPr>
            <a:t>Pobudzenie psychofizyczne</a:t>
          </a:r>
          <a:endParaRPr lang="pl-PL" sz="1600" kern="1200"/>
        </a:p>
      </dsp:txBody>
      <dsp:txXfrm>
        <a:off x="5503549" y="1877683"/>
        <a:ext cx="2076366" cy="720000"/>
      </dsp:txXfrm>
    </dsp:sp>
    <dsp:sp modelId="{0644EE40-F894-4756-987E-BC5787DDF6EA}">
      <dsp:nvSpPr>
        <dsp:cNvPr id="0" name=""/>
        <dsp:cNvSpPr/>
      </dsp:nvSpPr>
      <dsp:spPr>
        <a:xfrm>
          <a:off x="8514281" y="651291"/>
          <a:ext cx="934365" cy="934365"/>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8D90A0-7E84-4E26-BA5C-74981A7E3842}">
      <dsp:nvSpPr>
        <dsp:cNvPr id="0" name=""/>
        <dsp:cNvSpPr/>
      </dsp:nvSpPr>
      <dsp:spPr>
        <a:xfrm>
          <a:off x="7943280" y="1877683"/>
          <a:ext cx="207636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711200">
            <a:lnSpc>
              <a:spcPct val="100000"/>
            </a:lnSpc>
            <a:spcBef>
              <a:spcPct val="0"/>
            </a:spcBef>
            <a:spcAft>
              <a:spcPct val="35000"/>
            </a:spcAft>
            <a:buNone/>
          </a:pPr>
          <a:r>
            <a:rPr lang="pl-PL" sz="1600" kern="1200">
              <a:latin typeface="Times New Roman" panose="02020603050405020304" pitchFamily="18" charset="0"/>
              <a:cs typeface="Times New Roman" panose="02020603050405020304" pitchFamily="18" charset="0"/>
            </a:rPr>
            <a:t>Negatywne zmiany</a:t>
          </a:r>
          <a:br>
            <a:rPr lang="pl-PL" sz="1600" kern="1200">
              <a:latin typeface="Times New Roman" panose="02020603050405020304" pitchFamily="18" charset="0"/>
              <a:cs typeface="Times New Roman" panose="02020603050405020304" pitchFamily="18" charset="0"/>
            </a:rPr>
          </a:br>
          <a:r>
            <a:rPr lang="pl-PL" sz="1600" kern="1200">
              <a:latin typeface="Times New Roman" panose="02020603050405020304" pitchFamily="18" charset="0"/>
              <a:cs typeface="Times New Roman" panose="02020603050405020304" pitchFamily="18" charset="0"/>
            </a:rPr>
            <a:t>w sferze myśli i nastroju</a:t>
          </a:r>
          <a:endParaRPr lang="pl-PL" sz="1600" kern="1200"/>
        </a:p>
      </dsp:txBody>
      <dsp:txXfrm>
        <a:off x="7943280" y="1877683"/>
        <a:ext cx="2076366"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50408A-8B26-457A-9EFD-7CD8D461B105}">
      <dsp:nvSpPr>
        <dsp:cNvPr id="0" name=""/>
        <dsp:cNvSpPr/>
      </dsp:nvSpPr>
      <dsp:spPr>
        <a:xfrm flipV="1">
          <a:off x="9774144" y="3191434"/>
          <a:ext cx="33614" cy="575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97000" r="-97000"/>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B3E99D-4C57-4A5B-8488-A1F142401A28}">
      <dsp:nvSpPr>
        <dsp:cNvPr id="0" name=""/>
        <dsp:cNvSpPr/>
      </dsp:nvSpPr>
      <dsp:spPr>
        <a:xfrm>
          <a:off x="81620" y="0"/>
          <a:ext cx="10562114" cy="469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pl-PL" sz="2000" b="0" i="0" kern="1200" baseline="0" dirty="0"/>
            <a:t>5 głównych kategorii przekonań, które są zaburzone w traumie: </a:t>
          </a:r>
          <a:endParaRPr lang="en-US" sz="2000" kern="1200" dirty="0"/>
        </a:p>
      </dsp:txBody>
      <dsp:txXfrm>
        <a:off x="81620" y="0"/>
        <a:ext cx="10562114" cy="469138"/>
      </dsp:txXfrm>
    </dsp:sp>
    <dsp:sp modelId="{FBC7AB92-2AA5-4192-85CD-B0D60C37EB8B}">
      <dsp:nvSpPr>
        <dsp:cNvPr id="0" name=""/>
        <dsp:cNvSpPr/>
      </dsp:nvSpPr>
      <dsp:spPr>
        <a:xfrm>
          <a:off x="1039228" y="1229027"/>
          <a:ext cx="511787" cy="5117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0D44D1-1B33-4FD8-9D34-AFCBF0441985}">
      <dsp:nvSpPr>
        <dsp:cNvPr id="0" name=""/>
        <dsp:cNvSpPr/>
      </dsp:nvSpPr>
      <dsp:spPr>
        <a:xfrm>
          <a:off x="185054" y="1973188"/>
          <a:ext cx="2251669" cy="469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pl-PL" sz="1800" b="0" i="0" kern="1200" baseline="0" dirty="0"/>
            <a:t>bezpieczeństwo </a:t>
          </a:r>
          <a:endParaRPr lang="en-US" sz="1800" kern="1200" dirty="0"/>
        </a:p>
      </dsp:txBody>
      <dsp:txXfrm>
        <a:off x="185054" y="1973188"/>
        <a:ext cx="2251669" cy="469138"/>
      </dsp:txXfrm>
    </dsp:sp>
    <dsp:sp modelId="{72339B74-320B-4094-9EF4-40B89F0AB154}">
      <dsp:nvSpPr>
        <dsp:cNvPr id="0" name=""/>
        <dsp:cNvSpPr/>
      </dsp:nvSpPr>
      <dsp:spPr>
        <a:xfrm>
          <a:off x="2918925" y="1229027"/>
          <a:ext cx="511787" cy="5117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97DC4D-1C6E-44C8-9F40-0E51389987CA}">
      <dsp:nvSpPr>
        <dsp:cNvPr id="0" name=""/>
        <dsp:cNvSpPr/>
      </dsp:nvSpPr>
      <dsp:spPr>
        <a:xfrm>
          <a:off x="2621218" y="1975111"/>
          <a:ext cx="1137304" cy="469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pl-PL" sz="1800" b="0" i="0" kern="1200" baseline="0" dirty="0"/>
            <a:t>zaufanie </a:t>
          </a:r>
          <a:endParaRPr lang="en-US" sz="1800" kern="1200" dirty="0"/>
        </a:p>
      </dsp:txBody>
      <dsp:txXfrm>
        <a:off x="2621218" y="1975111"/>
        <a:ext cx="1137304" cy="469138"/>
      </dsp:txXfrm>
    </dsp:sp>
    <dsp:sp modelId="{30E3FAA4-6406-4998-8C82-1ECE840380CE}">
      <dsp:nvSpPr>
        <dsp:cNvPr id="0" name=""/>
        <dsp:cNvSpPr/>
      </dsp:nvSpPr>
      <dsp:spPr>
        <a:xfrm>
          <a:off x="4633326" y="1131055"/>
          <a:ext cx="511787" cy="51178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CC1C2D-BD6F-40D7-9D41-DBDC439285BB}">
      <dsp:nvSpPr>
        <dsp:cNvPr id="0" name=""/>
        <dsp:cNvSpPr/>
      </dsp:nvSpPr>
      <dsp:spPr>
        <a:xfrm>
          <a:off x="4320203" y="1924383"/>
          <a:ext cx="1137304" cy="469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pl-PL" sz="1800" b="0" i="0" kern="1200" baseline="0" dirty="0"/>
            <a:t>Władza</a:t>
          </a:r>
          <a:br>
            <a:rPr lang="pl-PL" sz="1800" b="0" i="0" kern="1200" baseline="0" dirty="0"/>
          </a:br>
          <a:r>
            <a:rPr lang="pl-PL" sz="1800" b="0" i="0" kern="1200" baseline="0" dirty="0"/>
            <a:t>i kontrola </a:t>
          </a:r>
          <a:endParaRPr lang="en-US" sz="1800" kern="1200" dirty="0"/>
        </a:p>
      </dsp:txBody>
      <dsp:txXfrm>
        <a:off x="4320203" y="1924383"/>
        <a:ext cx="1137304" cy="469138"/>
      </dsp:txXfrm>
    </dsp:sp>
    <dsp:sp modelId="{46F9A9A2-3DB2-4343-9B89-A483A37A2529}">
      <dsp:nvSpPr>
        <dsp:cNvPr id="0" name=""/>
        <dsp:cNvSpPr/>
      </dsp:nvSpPr>
      <dsp:spPr>
        <a:xfrm>
          <a:off x="6686732" y="1131055"/>
          <a:ext cx="511787" cy="51178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A784CE-E802-4495-88DA-8407EBB8093B}">
      <dsp:nvSpPr>
        <dsp:cNvPr id="0" name=""/>
        <dsp:cNvSpPr/>
      </dsp:nvSpPr>
      <dsp:spPr>
        <a:xfrm>
          <a:off x="5907278" y="1967929"/>
          <a:ext cx="2244880" cy="469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pl-PL" sz="1800" b="0" i="0" kern="1200" baseline="0" dirty="0"/>
            <a:t>poczucie własnej wartości </a:t>
          </a:r>
          <a:endParaRPr lang="en-US" sz="1800" kern="1200" dirty="0"/>
        </a:p>
      </dsp:txBody>
      <dsp:txXfrm>
        <a:off x="5907278" y="1967929"/>
        <a:ext cx="2244880" cy="469138"/>
      </dsp:txXfrm>
    </dsp:sp>
    <dsp:sp modelId="{37A38BE3-6095-4032-93D4-535BC88B3EF8}">
      <dsp:nvSpPr>
        <dsp:cNvPr id="0" name=""/>
        <dsp:cNvSpPr/>
      </dsp:nvSpPr>
      <dsp:spPr>
        <a:xfrm>
          <a:off x="9121753" y="1131055"/>
          <a:ext cx="511787" cy="51178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7FF953-239A-4664-B7AC-EDF540068CF7}">
      <dsp:nvSpPr>
        <dsp:cNvPr id="0" name=""/>
        <dsp:cNvSpPr/>
      </dsp:nvSpPr>
      <dsp:spPr>
        <a:xfrm>
          <a:off x="8351311" y="1935272"/>
          <a:ext cx="2009389" cy="469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pl-PL" sz="1800" b="0" i="0" kern="1200" baseline="0" dirty="0"/>
            <a:t>prywatność </a:t>
          </a:r>
          <a:endParaRPr lang="en-US" sz="1800" kern="1200" dirty="0"/>
        </a:p>
      </dsp:txBody>
      <dsp:txXfrm>
        <a:off x="8351311" y="1935272"/>
        <a:ext cx="2009389" cy="469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767A1E-0C2A-4D2E-8525-E57CAC541DD7}">
      <dsp:nvSpPr>
        <dsp:cNvPr id="0" name=""/>
        <dsp:cNvSpPr/>
      </dsp:nvSpPr>
      <dsp:spPr>
        <a:xfrm>
          <a:off x="6406" y="732341"/>
          <a:ext cx="1857778" cy="2887860"/>
        </a:xfrm>
        <a:prstGeom prst="rect">
          <a:avLst/>
        </a:prstGeom>
        <a:solidFill>
          <a:schemeClr val="accent2">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rtlCol="0" anchor="t" anchorCtr="0">
          <a:noAutofit/>
        </a:bodyPr>
        <a:lstStyle/>
        <a:p>
          <a:pPr marL="0" lvl="0" indent="0" algn="l" defTabSz="711200" rtl="0">
            <a:lnSpc>
              <a:spcPct val="90000"/>
            </a:lnSpc>
            <a:spcBef>
              <a:spcPct val="0"/>
            </a:spcBef>
            <a:spcAft>
              <a:spcPct val="35000"/>
            </a:spcAft>
            <a:buNone/>
          </a:pPr>
          <a:r>
            <a:rPr lang="pl-PL" sz="1600" b="1" i="0" u="none" strike="noStrike" kern="1200" baseline="0" dirty="0">
              <a:latin typeface="Calibri" panose="020F0502020204030204" pitchFamily="34" charset="0"/>
            </a:rPr>
            <a:t>Bezpieczeństwo</a:t>
          </a:r>
          <a:r>
            <a:rPr lang="pl-PL" sz="1400" b="1" i="0" u="none" strike="noStrike" kern="1200" baseline="0" dirty="0">
              <a:latin typeface="Calibri" panose="020F0502020204030204" pitchFamily="34" charset="0"/>
            </a:rPr>
            <a:t> </a:t>
          </a:r>
          <a:endParaRPr lang="pl-PL" sz="1400" b="0" i="0" u="none" kern="1200" dirty="0">
            <a:solidFill>
              <a:schemeClr val="bg1"/>
            </a:solidFill>
            <a:latin typeface="+mj-lt"/>
          </a:endParaRPr>
        </a:p>
        <a:p>
          <a:pPr marL="0" lvl="0" indent="0" algn="l" defTabSz="711200" rtl="0">
            <a:lnSpc>
              <a:spcPct val="90000"/>
            </a:lnSpc>
            <a:spcBef>
              <a:spcPct val="0"/>
            </a:spcBef>
            <a:spcAft>
              <a:spcPct val="35000"/>
            </a:spcAft>
            <a:buNone/>
          </a:pPr>
          <a:endParaRPr lang="pl-PL" sz="1400" b="1" i="0" u="none" kern="1200" dirty="0">
            <a:solidFill>
              <a:schemeClr val="bg1"/>
            </a:solidFill>
          </a:endParaRPr>
        </a:p>
        <a:p>
          <a:pPr marL="0" lvl="0" indent="0" algn="l" defTabSz="711200" rtl="0">
            <a:lnSpc>
              <a:spcPct val="90000"/>
            </a:lnSpc>
            <a:spcBef>
              <a:spcPct val="0"/>
            </a:spcBef>
            <a:spcAft>
              <a:spcPct val="35000"/>
            </a:spcAft>
            <a:buNone/>
          </a:pPr>
          <a:r>
            <a:rPr lang="pl-PL" sz="1400" b="0" i="0" u="none" kern="1200" dirty="0">
              <a:solidFill>
                <a:schemeClr val="bg1"/>
              </a:solidFill>
            </a:rPr>
            <a:t>•Nie potrafię ochronić siebie/innych. </a:t>
          </a:r>
        </a:p>
        <a:p>
          <a:pPr marL="0" lvl="0" indent="0" defTabSz="711200">
            <a:lnSpc>
              <a:spcPct val="90000"/>
            </a:lnSpc>
            <a:spcBef>
              <a:spcPct val="0"/>
            </a:spcBef>
            <a:spcAft>
              <a:spcPct val="35000"/>
            </a:spcAft>
            <a:buNone/>
          </a:pPr>
          <a:r>
            <a:rPr lang="pl-PL" sz="1400" b="0" i="0" u="none" kern="1200" dirty="0">
              <a:solidFill>
                <a:schemeClr val="bg1"/>
              </a:solidFill>
            </a:rPr>
            <a:t>•Świat jest kompletnie niebezpieczny. </a:t>
          </a:r>
        </a:p>
        <a:p>
          <a:pPr marL="0" lvl="0" indent="0" algn="l" defTabSz="711200" rtl="0">
            <a:lnSpc>
              <a:spcPct val="90000"/>
            </a:lnSpc>
            <a:spcBef>
              <a:spcPct val="0"/>
            </a:spcBef>
            <a:spcAft>
              <a:spcPct val="35000"/>
            </a:spcAft>
            <a:buNone/>
          </a:pPr>
          <a:endParaRPr lang="pl-PL" sz="1100" kern="1200" dirty="0">
            <a:solidFill>
              <a:schemeClr val="bg1"/>
            </a:solidFill>
          </a:endParaRPr>
        </a:p>
      </dsp:txBody>
      <dsp:txXfrm>
        <a:off x="6406" y="732341"/>
        <a:ext cx="1857778" cy="2887860"/>
      </dsp:txXfrm>
    </dsp:sp>
    <dsp:sp modelId="{6B03E9D9-C3BC-454B-BBEE-2D8AA8B31FBB}">
      <dsp:nvSpPr>
        <dsp:cNvPr id="0" name=""/>
        <dsp:cNvSpPr/>
      </dsp:nvSpPr>
      <dsp:spPr>
        <a:xfrm>
          <a:off x="2065790" y="4109544"/>
          <a:ext cx="278666" cy="243000"/>
        </a:xfrm>
        <a:prstGeom prst="rightArrow">
          <a:avLst>
            <a:gd name="adj1" fmla="val 50000"/>
            <a:gd name="adj2" fmla="val 5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BFF9DC-A4D2-4E04-A0D6-F0C7AB8F3E7B}">
      <dsp:nvSpPr>
        <dsp:cNvPr id="0" name=""/>
        <dsp:cNvSpPr/>
      </dsp:nvSpPr>
      <dsp:spPr>
        <a:xfrm>
          <a:off x="2199408" y="732341"/>
          <a:ext cx="1857778" cy="2887860"/>
        </a:xfrm>
        <a:prstGeom prst="rect">
          <a:avLst/>
        </a:prstGeom>
        <a:solidFill>
          <a:schemeClr val="accent4">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rtlCol="0" anchor="t" anchorCtr="0">
          <a:noAutofit/>
        </a:bodyPr>
        <a:lstStyle/>
        <a:p>
          <a:pPr marL="0" lvl="0" indent="0" algn="l" defTabSz="711200" rtl="0">
            <a:lnSpc>
              <a:spcPct val="90000"/>
            </a:lnSpc>
            <a:spcBef>
              <a:spcPct val="0"/>
            </a:spcBef>
            <a:spcAft>
              <a:spcPct val="35000"/>
            </a:spcAft>
            <a:buNone/>
          </a:pPr>
          <a:r>
            <a:rPr lang="pl-PL" sz="1600" b="1" i="0" u="none" strike="noStrike" kern="1200" baseline="0" dirty="0">
              <a:latin typeface="Calibri" panose="020F0502020204030204" pitchFamily="34" charset="0"/>
            </a:rPr>
            <a:t>Zaufanie </a:t>
          </a:r>
          <a:endParaRPr lang="pl-PL" sz="1600" b="0" i="0" u="none" kern="1200" dirty="0">
            <a:solidFill>
              <a:schemeClr val="bg1"/>
            </a:solidFill>
            <a:latin typeface="+mj-lt"/>
          </a:endParaRPr>
        </a:p>
        <a:p>
          <a:pPr marL="0" lvl="0" indent="0" algn="l" defTabSz="711200" rtl="0">
            <a:lnSpc>
              <a:spcPct val="90000"/>
            </a:lnSpc>
            <a:spcBef>
              <a:spcPct val="0"/>
            </a:spcBef>
            <a:spcAft>
              <a:spcPct val="35000"/>
            </a:spcAft>
            <a:buNone/>
          </a:pPr>
          <a:endParaRPr lang="pl-PL" sz="1400" b="0" i="0" u="none" kern="1200" dirty="0">
            <a:solidFill>
              <a:schemeClr val="bg1"/>
            </a:solidFill>
          </a:endParaRPr>
        </a:p>
        <a:p>
          <a:pPr marL="0" lvl="0" indent="0" algn="l" defTabSz="711200" rtl="0">
            <a:lnSpc>
              <a:spcPct val="90000"/>
            </a:lnSpc>
            <a:spcBef>
              <a:spcPct val="0"/>
            </a:spcBef>
            <a:spcAft>
              <a:spcPct val="35000"/>
            </a:spcAft>
            <a:buNone/>
          </a:pPr>
          <a:r>
            <a:rPr lang="pl-PL" sz="1400" b="0" i="0" u="none" kern="1200" dirty="0">
              <a:solidFill>
                <a:schemeClr val="bg1"/>
              </a:solidFill>
            </a:rPr>
            <a:t>•Inni ludzie nie powinni mi ufać </a:t>
          </a:r>
        </a:p>
        <a:p>
          <a:pPr marL="0" lvl="0" indent="0" defTabSz="711200">
            <a:lnSpc>
              <a:spcPct val="90000"/>
            </a:lnSpc>
            <a:spcBef>
              <a:spcPct val="0"/>
            </a:spcBef>
            <a:spcAft>
              <a:spcPct val="35000"/>
            </a:spcAft>
            <a:buNone/>
          </a:pPr>
          <a:r>
            <a:rPr lang="pl-PL" sz="1400" b="0" i="0" u="none" kern="1200" dirty="0">
              <a:solidFill>
                <a:schemeClr val="bg1"/>
              </a:solidFill>
            </a:rPr>
            <a:t>•Nie można ufać rządowi. </a:t>
          </a:r>
        </a:p>
        <a:p>
          <a:pPr marL="0" lvl="0" indent="0" algn="l" defTabSz="711200" rtl="0">
            <a:lnSpc>
              <a:spcPct val="90000"/>
            </a:lnSpc>
            <a:spcBef>
              <a:spcPct val="0"/>
            </a:spcBef>
            <a:spcAft>
              <a:spcPct val="35000"/>
            </a:spcAft>
            <a:buNone/>
          </a:pPr>
          <a:endParaRPr lang="pl-PL" sz="1100" kern="1200" dirty="0">
            <a:solidFill>
              <a:schemeClr val="bg1"/>
            </a:solidFill>
          </a:endParaRPr>
        </a:p>
      </dsp:txBody>
      <dsp:txXfrm>
        <a:off x="2199408" y="732341"/>
        <a:ext cx="1857778" cy="2887860"/>
      </dsp:txXfrm>
    </dsp:sp>
    <dsp:sp modelId="{AF44834B-DD95-4212-9D02-BE44E1C4FAF7}">
      <dsp:nvSpPr>
        <dsp:cNvPr id="0" name=""/>
        <dsp:cNvSpPr/>
      </dsp:nvSpPr>
      <dsp:spPr>
        <a:xfrm>
          <a:off x="4085465" y="2054772"/>
          <a:ext cx="278666" cy="243000"/>
        </a:xfrm>
        <a:prstGeom prst="rightArrow">
          <a:avLst>
            <a:gd name="adj1" fmla="val 50000"/>
            <a:gd name="adj2" fmla="val 5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ADD8CD-4CDD-4FEF-A9A0-14FE4FF5D7A4}">
      <dsp:nvSpPr>
        <dsp:cNvPr id="0" name=""/>
        <dsp:cNvSpPr/>
      </dsp:nvSpPr>
      <dsp:spPr>
        <a:xfrm>
          <a:off x="4392412" y="708892"/>
          <a:ext cx="1857778" cy="2887860"/>
        </a:xfrm>
        <a:prstGeom prst="rect">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rtlCol="0" anchor="t" anchorCtr="0">
          <a:noAutofit/>
        </a:bodyPr>
        <a:lstStyle/>
        <a:p>
          <a:pPr marL="0" lvl="0" indent="0" algn="l" defTabSz="711200" rtl="0">
            <a:lnSpc>
              <a:spcPct val="90000"/>
            </a:lnSpc>
            <a:spcBef>
              <a:spcPct val="0"/>
            </a:spcBef>
            <a:spcAft>
              <a:spcPct val="35000"/>
            </a:spcAft>
            <a:buNone/>
          </a:pPr>
          <a:r>
            <a:rPr lang="pl-PL" sz="1600" b="1" i="0" u="none" strike="noStrike" kern="1200" baseline="0" dirty="0">
              <a:latin typeface="Calibri" panose="020F0502020204030204" pitchFamily="34" charset="0"/>
            </a:rPr>
            <a:t>Władza/ kontrola </a:t>
          </a:r>
        </a:p>
        <a:p>
          <a:pPr marL="0" lvl="0" indent="0" algn="l" defTabSz="711200" rtl="0">
            <a:lnSpc>
              <a:spcPct val="90000"/>
            </a:lnSpc>
            <a:spcBef>
              <a:spcPct val="0"/>
            </a:spcBef>
            <a:spcAft>
              <a:spcPct val="35000"/>
            </a:spcAft>
            <a:buNone/>
          </a:pPr>
          <a:endParaRPr lang="pl-PL" sz="1400" b="0" i="0" u="none" kern="1200" dirty="0">
            <a:solidFill>
              <a:schemeClr val="bg1"/>
            </a:solidFill>
          </a:endParaRPr>
        </a:p>
        <a:p>
          <a:pPr marL="0" lvl="0" indent="0" algn="l" defTabSz="711200" rtl="0">
            <a:lnSpc>
              <a:spcPct val="90000"/>
            </a:lnSpc>
            <a:spcBef>
              <a:spcPct val="0"/>
            </a:spcBef>
            <a:spcAft>
              <a:spcPct val="35000"/>
            </a:spcAft>
            <a:buNone/>
          </a:pPr>
          <a:r>
            <a:rPr lang="pl-PL" sz="1400" b="0" i="0" u="none" kern="1200" dirty="0">
              <a:solidFill>
                <a:schemeClr val="bg1"/>
              </a:solidFill>
            </a:rPr>
            <a:t>•Muszę kontrolować wszystko, co się ze mną dzieje. </a:t>
          </a:r>
        </a:p>
        <a:p>
          <a:pPr marL="0" lvl="0" indent="0" defTabSz="711200">
            <a:lnSpc>
              <a:spcPct val="90000"/>
            </a:lnSpc>
            <a:spcBef>
              <a:spcPct val="0"/>
            </a:spcBef>
            <a:spcAft>
              <a:spcPct val="35000"/>
            </a:spcAft>
            <a:buNone/>
          </a:pPr>
          <a:r>
            <a:rPr lang="pl-PL" sz="1400" b="0" i="0" u="none" kern="1200" dirty="0">
              <a:solidFill>
                <a:schemeClr val="bg1"/>
              </a:solidFill>
            </a:rPr>
            <a:t>•Ludzie mający władzę zawsze jej nadużywają </a:t>
          </a:r>
          <a:endParaRPr lang="pl-PL" sz="1400" kern="1200" dirty="0">
            <a:solidFill>
              <a:schemeClr val="bg1"/>
            </a:solidFill>
          </a:endParaRPr>
        </a:p>
      </dsp:txBody>
      <dsp:txXfrm>
        <a:off x="4392412" y="708892"/>
        <a:ext cx="1857778" cy="2887860"/>
      </dsp:txXfrm>
    </dsp:sp>
    <dsp:sp modelId="{53596B78-8AB6-478F-818D-70C2A8E8D41B}">
      <dsp:nvSpPr>
        <dsp:cNvPr id="0" name=""/>
        <dsp:cNvSpPr/>
      </dsp:nvSpPr>
      <dsp:spPr>
        <a:xfrm>
          <a:off x="6278467" y="2054772"/>
          <a:ext cx="278666" cy="243000"/>
        </a:xfrm>
        <a:prstGeom prst="rightArrow">
          <a:avLst>
            <a:gd name="adj1" fmla="val 50000"/>
            <a:gd name="adj2" fmla="val 5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51768F-6CCE-4CC1-AAD6-9EED5A6F54F8}">
      <dsp:nvSpPr>
        <dsp:cNvPr id="0" name=""/>
        <dsp:cNvSpPr/>
      </dsp:nvSpPr>
      <dsp:spPr>
        <a:xfrm>
          <a:off x="6585413" y="732341"/>
          <a:ext cx="1857778" cy="2887860"/>
        </a:xfrm>
        <a:prstGeom prst="rect">
          <a:avLst/>
        </a:prstGeom>
        <a:solidFill>
          <a:schemeClr val="accent3">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rtlCol="0" anchor="t" anchorCtr="0">
          <a:noAutofit/>
        </a:bodyPr>
        <a:lstStyle/>
        <a:p>
          <a:pPr marL="0" lvl="0" indent="0" algn="l" defTabSz="711200" rtl="0">
            <a:lnSpc>
              <a:spcPct val="90000"/>
            </a:lnSpc>
            <a:spcBef>
              <a:spcPct val="0"/>
            </a:spcBef>
            <a:spcAft>
              <a:spcPct val="35000"/>
            </a:spcAft>
            <a:buNone/>
          </a:pPr>
          <a:r>
            <a:rPr lang="pl-PL" sz="1600" b="1" i="0" u="none" strike="noStrike" kern="1200" baseline="0" dirty="0">
              <a:latin typeface="Calibri" panose="020F0502020204030204" pitchFamily="34" charset="0"/>
            </a:rPr>
            <a:t>Poczucie wartości </a:t>
          </a:r>
          <a:endParaRPr lang="pl-PL" sz="1600" b="0" i="0" u="none" kern="1200" dirty="0">
            <a:solidFill>
              <a:schemeClr val="bg1"/>
            </a:solidFill>
            <a:latin typeface="+mj-lt"/>
          </a:endParaRPr>
        </a:p>
        <a:p>
          <a:pPr marL="0" lvl="0" indent="0" algn="l" defTabSz="711200" rtl="0">
            <a:lnSpc>
              <a:spcPct val="90000"/>
            </a:lnSpc>
            <a:spcBef>
              <a:spcPct val="0"/>
            </a:spcBef>
            <a:spcAft>
              <a:spcPct val="35000"/>
            </a:spcAft>
            <a:buNone/>
          </a:pPr>
          <a:endParaRPr lang="pl-PL" sz="1100" b="0" i="0" u="none" kern="1200" dirty="0">
            <a:solidFill>
              <a:schemeClr val="bg1"/>
            </a:solidFill>
          </a:endParaRPr>
        </a:p>
        <a:p>
          <a:pPr marL="0" lvl="0" indent="0" algn="l" defTabSz="711200" rtl="0">
            <a:lnSpc>
              <a:spcPct val="90000"/>
            </a:lnSpc>
            <a:spcBef>
              <a:spcPct val="0"/>
            </a:spcBef>
            <a:spcAft>
              <a:spcPct val="35000"/>
            </a:spcAft>
            <a:buNone/>
          </a:pPr>
          <a:r>
            <a:rPr lang="pl-PL" sz="1400" b="0" i="0" u="none" kern="1200" dirty="0">
              <a:solidFill>
                <a:schemeClr val="bg1"/>
              </a:solidFill>
            </a:rPr>
            <a:t>•Zasługuje na złe rzeczy które mi się przydarzają </a:t>
          </a:r>
        </a:p>
        <a:p>
          <a:pPr marL="0" lvl="0" indent="0" defTabSz="711200">
            <a:lnSpc>
              <a:spcPct val="90000"/>
            </a:lnSpc>
            <a:spcBef>
              <a:spcPct val="0"/>
            </a:spcBef>
            <a:spcAft>
              <a:spcPct val="35000"/>
            </a:spcAft>
            <a:buNone/>
          </a:pPr>
          <a:r>
            <a:rPr lang="pl-PL" sz="1400" b="0" i="0" u="none" kern="1200" dirty="0">
              <a:solidFill>
                <a:schemeClr val="bg1"/>
              </a:solidFill>
            </a:rPr>
            <a:t>•Ludzie z natury są źli i źle traktują siebie nawzajem . </a:t>
          </a:r>
        </a:p>
        <a:p>
          <a:pPr marL="0" lvl="0" indent="0" algn="l" defTabSz="711200" rtl="0">
            <a:lnSpc>
              <a:spcPct val="90000"/>
            </a:lnSpc>
            <a:spcBef>
              <a:spcPct val="0"/>
            </a:spcBef>
            <a:spcAft>
              <a:spcPct val="35000"/>
            </a:spcAft>
            <a:buNone/>
          </a:pPr>
          <a:endParaRPr lang="pl-PL" sz="1100" kern="1200" dirty="0">
            <a:solidFill>
              <a:schemeClr val="bg1"/>
            </a:solidFill>
          </a:endParaRPr>
        </a:p>
      </dsp:txBody>
      <dsp:txXfrm>
        <a:off x="6585413" y="732341"/>
        <a:ext cx="1857778" cy="2887860"/>
      </dsp:txXfrm>
    </dsp:sp>
    <dsp:sp modelId="{CD0EF91E-9B9A-416E-B3B1-83CAAD8E5B71}">
      <dsp:nvSpPr>
        <dsp:cNvPr id="0" name=""/>
        <dsp:cNvSpPr/>
      </dsp:nvSpPr>
      <dsp:spPr>
        <a:xfrm>
          <a:off x="8471470" y="2054772"/>
          <a:ext cx="278666" cy="243000"/>
        </a:xfrm>
        <a:prstGeom prst="rightArrow">
          <a:avLst>
            <a:gd name="adj1" fmla="val 50000"/>
            <a:gd name="adj2" fmla="val 5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061C86-BF69-4672-9C2E-057379637EA3}">
      <dsp:nvSpPr>
        <dsp:cNvPr id="0" name=""/>
        <dsp:cNvSpPr/>
      </dsp:nvSpPr>
      <dsp:spPr>
        <a:xfrm>
          <a:off x="8778415" y="732341"/>
          <a:ext cx="1857778" cy="2887860"/>
        </a:xfrm>
        <a:prstGeom prst="rect">
          <a:avLst/>
        </a:prstGeom>
        <a:solidFill>
          <a:schemeClr val="accent5">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rtlCol="0" anchor="t" anchorCtr="0">
          <a:noAutofit/>
        </a:bodyPr>
        <a:lstStyle/>
        <a:p>
          <a:pPr marL="0" lvl="0" indent="0" algn="l" defTabSz="711200" rtl="0">
            <a:lnSpc>
              <a:spcPct val="90000"/>
            </a:lnSpc>
            <a:spcBef>
              <a:spcPct val="0"/>
            </a:spcBef>
            <a:spcAft>
              <a:spcPct val="35000"/>
            </a:spcAft>
            <a:buNone/>
          </a:pPr>
          <a:r>
            <a:rPr lang="pl-PL" sz="1600" b="1" i="0" u="none" strike="noStrike" kern="1200" baseline="0" dirty="0">
              <a:latin typeface="Calibri" panose="020F0502020204030204" pitchFamily="34" charset="0"/>
            </a:rPr>
            <a:t>Prywatność</a:t>
          </a:r>
          <a:endParaRPr lang="pl-PL" sz="1400" b="0" i="0" u="none" kern="1200" dirty="0">
            <a:solidFill>
              <a:schemeClr val="bg1"/>
            </a:solidFill>
            <a:latin typeface="+mj-lt"/>
          </a:endParaRPr>
        </a:p>
        <a:p>
          <a:pPr marL="0" lvl="0" indent="0" algn="l" defTabSz="711200" rtl="0">
            <a:lnSpc>
              <a:spcPct val="90000"/>
            </a:lnSpc>
            <a:spcBef>
              <a:spcPct val="0"/>
            </a:spcBef>
            <a:spcAft>
              <a:spcPct val="35000"/>
            </a:spcAft>
            <a:buNone/>
          </a:pPr>
          <a:endParaRPr lang="pl-PL" sz="1400" b="0" i="0" u="none" kern="1200" dirty="0">
            <a:solidFill>
              <a:schemeClr val="bg1"/>
            </a:solidFill>
          </a:endParaRPr>
        </a:p>
        <a:p>
          <a:pPr marL="0" lvl="0" indent="0" algn="l" defTabSz="711200" rtl="0">
            <a:lnSpc>
              <a:spcPct val="90000"/>
            </a:lnSpc>
            <a:spcBef>
              <a:spcPct val="0"/>
            </a:spcBef>
            <a:spcAft>
              <a:spcPct val="35000"/>
            </a:spcAft>
            <a:buNone/>
          </a:pPr>
          <a:r>
            <a:rPr lang="pl-PL" sz="1400" b="0" i="0" u="none" kern="1200" dirty="0">
              <a:solidFill>
                <a:schemeClr val="bg1"/>
              </a:solidFill>
            </a:rPr>
            <a:t>•Nie zasługuję na miłość z powodu traumy </a:t>
          </a:r>
        </a:p>
        <a:p>
          <a:pPr marL="0" lvl="0" indent="0" defTabSz="711200">
            <a:lnSpc>
              <a:spcPct val="90000"/>
            </a:lnSpc>
            <a:spcBef>
              <a:spcPct val="0"/>
            </a:spcBef>
            <a:spcAft>
              <a:spcPct val="35000"/>
            </a:spcAft>
            <a:buNone/>
          </a:pPr>
          <a:r>
            <a:rPr lang="pl-PL" sz="1400" b="0" i="0" u="none" kern="1200" dirty="0">
              <a:solidFill>
                <a:schemeClr val="bg1"/>
              </a:solidFill>
            </a:rPr>
            <a:t>•Jeżeli pozwolę innym znów zbliżyć się do mnie to mnie zranią </a:t>
          </a:r>
        </a:p>
        <a:p>
          <a:pPr marL="0" lvl="0" indent="0" algn="l" defTabSz="711200" rtl="0">
            <a:lnSpc>
              <a:spcPct val="90000"/>
            </a:lnSpc>
            <a:spcBef>
              <a:spcPct val="0"/>
            </a:spcBef>
            <a:spcAft>
              <a:spcPct val="35000"/>
            </a:spcAft>
            <a:buNone/>
          </a:pPr>
          <a:endParaRPr lang="pl-PL" sz="1100" kern="1200" dirty="0">
            <a:solidFill>
              <a:schemeClr val="bg1"/>
            </a:solidFill>
          </a:endParaRPr>
        </a:p>
      </dsp:txBody>
      <dsp:txXfrm>
        <a:off x="8778415" y="732341"/>
        <a:ext cx="1857778" cy="28878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EB578B-4AE2-41FC-ACD7-B3BE4AA195B3}">
      <dsp:nvSpPr>
        <dsp:cNvPr id="0" name=""/>
        <dsp:cNvSpPr/>
      </dsp:nvSpPr>
      <dsp:spPr>
        <a:xfrm>
          <a:off x="0" y="50499"/>
          <a:ext cx="1064373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baseline="0"/>
            <a:t>Fragmentacja JA</a:t>
          </a:r>
          <a:endParaRPr lang="en-US" sz="1700" kern="1200"/>
        </a:p>
      </dsp:txBody>
      <dsp:txXfrm>
        <a:off x="19904" y="70403"/>
        <a:ext cx="10603926" cy="367937"/>
      </dsp:txXfrm>
    </dsp:sp>
    <dsp:sp modelId="{C8E2A657-E14D-4912-AFF0-7118533E225D}">
      <dsp:nvSpPr>
        <dsp:cNvPr id="0" name=""/>
        <dsp:cNvSpPr/>
      </dsp:nvSpPr>
      <dsp:spPr>
        <a:xfrm>
          <a:off x="0" y="507204"/>
          <a:ext cx="1064373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baseline="0"/>
            <a:t>Utrata poczucia bezpieczeństwa</a:t>
          </a:r>
          <a:endParaRPr lang="en-US" sz="1700" kern="1200"/>
        </a:p>
      </dsp:txBody>
      <dsp:txXfrm>
        <a:off x="19904" y="527108"/>
        <a:ext cx="10603926" cy="367937"/>
      </dsp:txXfrm>
    </dsp:sp>
    <dsp:sp modelId="{3B397101-97B0-471A-AE79-6A1254A8AD40}">
      <dsp:nvSpPr>
        <dsp:cNvPr id="0" name=""/>
        <dsp:cNvSpPr/>
      </dsp:nvSpPr>
      <dsp:spPr>
        <a:xfrm>
          <a:off x="0" y="963909"/>
          <a:ext cx="1064373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baseline="0"/>
            <a:t>Utrata zaufania do siebie i innych</a:t>
          </a:r>
          <a:endParaRPr lang="en-US" sz="1700" kern="1200"/>
        </a:p>
      </dsp:txBody>
      <dsp:txXfrm>
        <a:off x="19904" y="983813"/>
        <a:ext cx="10603926" cy="367937"/>
      </dsp:txXfrm>
    </dsp:sp>
    <dsp:sp modelId="{31DF8718-DA4C-40F3-953E-A9A5677A7140}">
      <dsp:nvSpPr>
        <dsp:cNvPr id="0" name=""/>
        <dsp:cNvSpPr/>
      </dsp:nvSpPr>
      <dsp:spPr>
        <a:xfrm>
          <a:off x="0" y="1420614"/>
          <a:ext cx="1064373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baseline="0"/>
            <a:t>Utrata poczucia własnej wartości</a:t>
          </a:r>
          <a:endParaRPr lang="en-US" sz="1700" kern="1200"/>
        </a:p>
      </dsp:txBody>
      <dsp:txXfrm>
        <a:off x="19904" y="1440518"/>
        <a:ext cx="10603926" cy="367937"/>
      </dsp:txXfrm>
    </dsp:sp>
    <dsp:sp modelId="{3E3C6ADC-21A7-422F-8931-1BC2DE448274}">
      <dsp:nvSpPr>
        <dsp:cNvPr id="0" name=""/>
        <dsp:cNvSpPr/>
      </dsp:nvSpPr>
      <dsp:spPr>
        <a:xfrm>
          <a:off x="0" y="1877320"/>
          <a:ext cx="1064373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baseline="0"/>
            <a:t>Tendencja do ponownej wiktymizacji</a:t>
          </a:r>
          <a:endParaRPr lang="en-US" sz="1700" kern="1200"/>
        </a:p>
      </dsp:txBody>
      <dsp:txXfrm>
        <a:off x="19904" y="1897224"/>
        <a:ext cx="10603926" cy="367937"/>
      </dsp:txXfrm>
    </dsp:sp>
    <dsp:sp modelId="{598A8F6B-D87A-43B1-807B-798445088412}">
      <dsp:nvSpPr>
        <dsp:cNvPr id="0" name=""/>
        <dsp:cNvSpPr/>
      </dsp:nvSpPr>
      <dsp:spPr>
        <a:xfrm>
          <a:off x="0" y="2334025"/>
          <a:ext cx="1064373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baseline="0"/>
            <a:t>Utrata spójności JA</a:t>
          </a:r>
          <a:endParaRPr lang="en-US" sz="1700" kern="1200"/>
        </a:p>
      </dsp:txBody>
      <dsp:txXfrm>
        <a:off x="19904" y="2353929"/>
        <a:ext cx="10603926" cy="367937"/>
      </dsp:txXfrm>
    </dsp:sp>
    <dsp:sp modelId="{5172B10A-B1D9-4A99-BD8A-DBB8E2DD452A}">
      <dsp:nvSpPr>
        <dsp:cNvPr id="0" name=""/>
        <dsp:cNvSpPr/>
      </dsp:nvSpPr>
      <dsp:spPr>
        <a:xfrm>
          <a:off x="0" y="2790730"/>
          <a:ext cx="1064373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l-PL" sz="1700" kern="1200" baseline="0"/>
            <a:t>Zaburzenie regulacji afektu</a:t>
          </a:r>
          <a:endParaRPr lang="en-US" sz="1700" kern="1200"/>
        </a:p>
      </dsp:txBody>
      <dsp:txXfrm>
        <a:off x="19904" y="2810634"/>
        <a:ext cx="10603926" cy="3679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C5EDEF-6201-4CBB-AEC1-6D81F5E38698}">
      <dsp:nvSpPr>
        <dsp:cNvPr id="0" name=""/>
        <dsp:cNvSpPr/>
      </dsp:nvSpPr>
      <dsp:spPr>
        <a:xfrm>
          <a:off x="234058" y="1197"/>
          <a:ext cx="1347126" cy="134712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1A16C-B633-4B6D-901A-A3FB1BB2EC93}">
      <dsp:nvSpPr>
        <dsp:cNvPr id="0" name=""/>
        <dsp:cNvSpPr/>
      </dsp:nvSpPr>
      <dsp:spPr>
        <a:xfrm>
          <a:off x="516954" y="284094"/>
          <a:ext cx="781333" cy="7813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E9F941-5E32-4FEF-8C4A-69F8EB2C79AF}">
      <dsp:nvSpPr>
        <dsp:cNvPr id="0" name=""/>
        <dsp:cNvSpPr/>
      </dsp:nvSpPr>
      <dsp:spPr>
        <a:xfrm>
          <a:off x="1869855" y="1197"/>
          <a:ext cx="3175370" cy="1347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pl-PL" sz="1800" kern="1200" baseline="0"/>
            <a:t>Jest selektywne, tzn. skupione na konkretnej osobie, wyzwalającej zachowanie związane z przywiązaniem</a:t>
          </a:r>
          <a:endParaRPr lang="en-US" sz="1800" kern="1200"/>
        </a:p>
      </dsp:txBody>
      <dsp:txXfrm>
        <a:off x="1869855" y="1197"/>
        <a:ext cx="3175370" cy="1347126"/>
      </dsp:txXfrm>
    </dsp:sp>
    <dsp:sp modelId="{F1C5A1D9-9FA8-4A2F-9CB0-B6496E10E6CD}">
      <dsp:nvSpPr>
        <dsp:cNvPr id="0" name=""/>
        <dsp:cNvSpPr/>
      </dsp:nvSpPr>
      <dsp:spPr>
        <a:xfrm>
          <a:off x="5598509" y="1197"/>
          <a:ext cx="1347126" cy="134712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9164BA-D190-4C11-8B84-AAB5CC332FDE}">
      <dsp:nvSpPr>
        <dsp:cNvPr id="0" name=""/>
        <dsp:cNvSpPr/>
      </dsp:nvSpPr>
      <dsp:spPr>
        <a:xfrm>
          <a:off x="5881406" y="284094"/>
          <a:ext cx="781333" cy="7813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FC2F07-8FA5-403F-8D10-DF6911FFF5DF}">
      <dsp:nvSpPr>
        <dsp:cNvPr id="0" name=""/>
        <dsp:cNvSpPr/>
      </dsp:nvSpPr>
      <dsp:spPr>
        <a:xfrm>
          <a:off x="7234306" y="1197"/>
          <a:ext cx="3175370" cy="1347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pl-PL" sz="1800" kern="1200" baseline="0"/>
            <a:t>Opiera się na poszukiwaniu ﬁzycznej bliskości, czyli dążenie do pozostawania w pobliżu obiektu przywiązania</a:t>
          </a:r>
          <a:endParaRPr lang="en-US" sz="1800" kern="1200"/>
        </a:p>
      </dsp:txBody>
      <dsp:txXfrm>
        <a:off x="7234306" y="1197"/>
        <a:ext cx="3175370" cy="1347126"/>
      </dsp:txXfrm>
    </dsp:sp>
    <dsp:sp modelId="{67D3C645-5C3B-407A-A9FF-829239F8F842}">
      <dsp:nvSpPr>
        <dsp:cNvPr id="0" name=""/>
        <dsp:cNvSpPr/>
      </dsp:nvSpPr>
      <dsp:spPr>
        <a:xfrm>
          <a:off x="234058" y="1900650"/>
          <a:ext cx="1347126" cy="134712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DE7400-2A5D-485A-A48E-02A7AE6EFCA3}">
      <dsp:nvSpPr>
        <dsp:cNvPr id="0" name=""/>
        <dsp:cNvSpPr/>
      </dsp:nvSpPr>
      <dsp:spPr>
        <a:xfrm>
          <a:off x="516954" y="2183547"/>
          <a:ext cx="781333" cy="7813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2ECBE2-1392-480B-8A5D-04CE3BA2E3A1}">
      <dsp:nvSpPr>
        <dsp:cNvPr id="0" name=""/>
        <dsp:cNvSpPr/>
      </dsp:nvSpPr>
      <dsp:spPr>
        <a:xfrm>
          <a:off x="1869855" y="1900650"/>
          <a:ext cx="3175370" cy="1347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pl-PL" sz="1800" kern="1200" baseline="0"/>
            <a:t>Zapewnia poczucie bezpieczeństwa i ukojenia</a:t>
          </a:r>
          <a:endParaRPr lang="en-US" sz="1800" kern="1200"/>
        </a:p>
      </dsp:txBody>
      <dsp:txXfrm>
        <a:off x="1869855" y="1900650"/>
        <a:ext cx="3175370" cy="1347126"/>
      </dsp:txXfrm>
    </dsp:sp>
    <dsp:sp modelId="{6BE20244-1C07-4206-B7C3-D5E14AE05799}">
      <dsp:nvSpPr>
        <dsp:cNvPr id="0" name=""/>
        <dsp:cNvSpPr/>
      </dsp:nvSpPr>
      <dsp:spPr>
        <a:xfrm>
          <a:off x="5598509" y="1900650"/>
          <a:ext cx="1347126" cy="134712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13D50D-AB7D-4086-AF2A-ED7AA558DC75}">
      <dsp:nvSpPr>
        <dsp:cNvPr id="0" name=""/>
        <dsp:cNvSpPr/>
      </dsp:nvSpPr>
      <dsp:spPr>
        <a:xfrm>
          <a:off x="5881406" y="2183547"/>
          <a:ext cx="781333" cy="78133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7F6BF7-3784-4AB4-BDB4-F60D4FB3EECB}">
      <dsp:nvSpPr>
        <dsp:cNvPr id="0" name=""/>
        <dsp:cNvSpPr/>
      </dsp:nvSpPr>
      <dsp:spPr>
        <a:xfrm>
          <a:off x="7234306" y="1900650"/>
          <a:ext cx="3175370" cy="1347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pl-PL" sz="1800" kern="1200" baseline="0"/>
            <a:t>Prowadzi do lęku separacyjnego, kiedy więź zostaje zerwana i niemożliwe jest uzyskanie bliskości</a:t>
          </a:r>
          <a:endParaRPr lang="en-US" sz="1800" kern="1200"/>
        </a:p>
      </dsp:txBody>
      <dsp:txXfrm>
        <a:off x="7234306" y="1900650"/>
        <a:ext cx="3175370" cy="13471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46BE02-1A8D-47C7-A196-80406D0A28C8}">
      <dsp:nvSpPr>
        <dsp:cNvPr id="0" name=""/>
        <dsp:cNvSpPr/>
      </dsp:nvSpPr>
      <dsp:spPr>
        <a:xfrm>
          <a:off x="0" y="0"/>
          <a:ext cx="107283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FCF3359-7F41-4D52-9845-FB5EF0B235B5}">
      <dsp:nvSpPr>
        <dsp:cNvPr id="0" name=""/>
        <dsp:cNvSpPr/>
      </dsp:nvSpPr>
      <dsp:spPr>
        <a:xfrm>
          <a:off x="0" y="1575"/>
          <a:ext cx="10728325" cy="1074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pl-PL" sz="1800" kern="1200" dirty="0"/>
            <a:t>Doświadczone w dzieciństwie zaniedbanie, traumatyczne zdarzenie, strata bliskiej osoby, obserwowanie aktów przemocy czy pozostawanie pod opieką przerażonych i przerażających opiekunów zakłócają budowanie więzi oraz rozwijanie obszernego i elastycznego okna tolerancji, które sprzyja odporności niezależnie od tego, czy dana osoba przeżyła traumę w dzieciństwie, czy nie. </a:t>
          </a:r>
          <a:endParaRPr lang="en-US" sz="1800" kern="1200" dirty="0"/>
        </a:p>
      </dsp:txBody>
      <dsp:txXfrm>
        <a:off x="0" y="1575"/>
        <a:ext cx="10728325" cy="1074741"/>
      </dsp:txXfrm>
    </dsp:sp>
    <dsp:sp modelId="{DE1510CB-87E3-47A9-873E-603475134727}">
      <dsp:nvSpPr>
        <dsp:cNvPr id="0" name=""/>
        <dsp:cNvSpPr/>
      </dsp:nvSpPr>
      <dsp:spPr>
        <a:xfrm>
          <a:off x="0" y="1076316"/>
          <a:ext cx="107283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01F0C1E-050A-4121-B4AE-3D5B4C4EFE07}">
      <dsp:nvSpPr>
        <dsp:cNvPr id="0" name=""/>
        <dsp:cNvSpPr/>
      </dsp:nvSpPr>
      <dsp:spPr>
        <a:xfrm>
          <a:off x="0" y="1076316"/>
          <a:ext cx="10728325" cy="1074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pl-PL" sz="1800" kern="1200" dirty="0"/>
            <a:t>Traumatyczne przeżycia doświadczone w wieku dorosłym, takie jak służba na terenach objętych działaniami wojennymi, napaść, gwałt czy przemoc domowa zaburzają ustanowione wcześniej wzory funkcjonowania autonomicznego układu nerwowego i przygotowują układ nerwowy do reagowania na pochodzące z otoczenia stresory wzmożeniem lub zredukowaniem aktywności. </a:t>
          </a:r>
          <a:endParaRPr lang="en-US" sz="1800" kern="1200" dirty="0"/>
        </a:p>
      </dsp:txBody>
      <dsp:txXfrm>
        <a:off x="0" y="1076316"/>
        <a:ext cx="10728325" cy="1074741"/>
      </dsp:txXfrm>
    </dsp:sp>
    <dsp:sp modelId="{5F47AD85-DDCC-4923-A127-2F964EE3D6D6}">
      <dsp:nvSpPr>
        <dsp:cNvPr id="0" name=""/>
        <dsp:cNvSpPr/>
      </dsp:nvSpPr>
      <dsp:spPr>
        <a:xfrm>
          <a:off x="0" y="2151058"/>
          <a:ext cx="107283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19A8514-D437-41CE-A67A-CF7DD980617A}">
      <dsp:nvSpPr>
        <dsp:cNvPr id="0" name=""/>
        <dsp:cNvSpPr/>
      </dsp:nvSpPr>
      <dsp:spPr>
        <a:xfrm>
          <a:off x="0" y="2151058"/>
          <a:ext cx="10728325" cy="1074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pl-PL" sz="1800" kern="1200" dirty="0"/>
            <a:t>W następstwie takich przejść pacjent przychodzi na terapię z </a:t>
          </a:r>
          <a:r>
            <a:rPr lang="pl-PL" sz="1800" b="1" kern="1200" dirty="0"/>
            <a:t>rozregulowanym układem nerwowym </a:t>
          </a:r>
          <a:r>
            <a:rPr lang="pl-PL" sz="1800" kern="1200" dirty="0"/>
            <a:t>i </a:t>
          </a:r>
          <a:r>
            <a:rPr lang="pl-PL" sz="1800" b="1" kern="1200" dirty="0"/>
            <a:t>okrojonym oknem tolerancji </a:t>
          </a:r>
          <a:r>
            <a:rPr lang="pl-PL" sz="1800" kern="1200" dirty="0"/>
            <a:t>oraz z mózgiem przystosowanym do aktywowania nagłych reakcji na stres w obecności bodźców związanych z traumą.</a:t>
          </a:r>
          <a:endParaRPr lang="en-US" sz="1800" kern="1200" dirty="0"/>
        </a:p>
      </dsp:txBody>
      <dsp:txXfrm>
        <a:off x="0" y="2151058"/>
        <a:ext cx="10728325" cy="107474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994BBE-A40E-4B33-97EE-372F639F514E}">
      <dsp:nvSpPr>
        <dsp:cNvPr id="0" name=""/>
        <dsp:cNvSpPr/>
      </dsp:nvSpPr>
      <dsp:spPr>
        <a:xfrm>
          <a:off x="8566" y="648600"/>
          <a:ext cx="2944632" cy="29089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9E3186-DEFB-4413-910C-BA8A1D109245}">
      <dsp:nvSpPr>
        <dsp:cNvPr id="0" name=""/>
        <dsp:cNvSpPr/>
      </dsp:nvSpPr>
      <dsp:spPr>
        <a:xfrm>
          <a:off x="335747" y="959422"/>
          <a:ext cx="2944632" cy="290894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baseline="0" dirty="0"/>
            <a:t>Traumą relacyjną jest uraz psychiczny spowodowany przez powtarzające się wydarzenia, występujące zwykle w kontekście bliskiej relacji. Do przyczyn takiego urazu zalicza się: emocjonalne zaniedbanie, nadużycie emocjonalne</a:t>
          </a:r>
          <a:br>
            <a:rPr lang="pl-PL" sz="1400" kern="1200" baseline="0" dirty="0"/>
          </a:br>
          <a:r>
            <a:rPr lang="pl-PL" sz="1400" kern="1200" baseline="0" dirty="0"/>
            <a:t>(np. umniejszanie, dokuczanie, groźby słowne), przemoc fizyczna, molestowanie lub nadużycie seksualne.</a:t>
          </a:r>
          <a:endParaRPr lang="en-US" sz="1400" kern="1200" dirty="0"/>
        </a:p>
      </dsp:txBody>
      <dsp:txXfrm>
        <a:off x="420947" y="1044622"/>
        <a:ext cx="2774232" cy="2738549"/>
      </dsp:txXfrm>
    </dsp:sp>
    <dsp:sp modelId="{63F2A833-4106-42BB-AC6F-4C553F4EA224}">
      <dsp:nvSpPr>
        <dsp:cNvPr id="0" name=""/>
        <dsp:cNvSpPr/>
      </dsp:nvSpPr>
      <dsp:spPr>
        <a:xfrm>
          <a:off x="3607561" y="648600"/>
          <a:ext cx="3195956" cy="29183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C7CE9A-5D7D-4DB1-B896-CC1FC4703F3A}">
      <dsp:nvSpPr>
        <dsp:cNvPr id="0" name=""/>
        <dsp:cNvSpPr/>
      </dsp:nvSpPr>
      <dsp:spPr>
        <a:xfrm>
          <a:off x="3934742" y="959422"/>
          <a:ext cx="3195956" cy="29183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just" defTabSz="577850">
            <a:lnSpc>
              <a:spcPct val="90000"/>
            </a:lnSpc>
            <a:spcBef>
              <a:spcPct val="0"/>
            </a:spcBef>
            <a:spcAft>
              <a:spcPct val="35000"/>
            </a:spcAft>
            <a:buNone/>
          </a:pPr>
          <a:r>
            <a:rPr lang="pl-PL" sz="1300" kern="1200" baseline="0" dirty="0"/>
            <a:t>Osoby, które cierpią z powodu traumy relacyjnej, często cierpią na choroby przewlekłe (np. choroby układu oddechowego, cukrzycę), mają trudności z odczytywaniem swoich emocji i ich regulacji, są mniej odporne na stres, rzadko znajdują w sobie poczucie wewnętrznego spokoju i szczęścia, często cierpią z powodu głębokiego poczucia osamotnienia i wewnętrznej pustki, mają duże problemy z nawiązywaniem</a:t>
          </a:r>
          <a:br>
            <a:rPr lang="pl-PL" sz="1300" kern="1200" baseline="0" dirty="0"/>
          </a:br>
          <a:r>
            <a:rPr lang="pl-PL" sz="1300" kern="1200" baseline="0" dirty="0"/>
            <a:t>i utrzymywaniem bliskich relacji. </a:t>
          </a:r>
          <a:endParaRPr lang="en-US" sz="1300" kern="1200" dirty="0"/>
        </a:p>
      </dsp:txBody>
      <dsp:txXfrm>
        <a:off x="4020218" y="1044898"/>
        <a:ext cx="3025004" cy="2747403"/>
      </dsp:txXfrm>
    </dsp:sp>
    <dsp:sp modelId="{8EE8E986-565D-44C2-A347-5ABBA7BF8FD1}">
      <dsp:nvSpPr>
        <dsp:cNvPr id="0" name=""/>
        <dsp:cNvSpPr/>
      </dsp:nvSpPr>
      <dsp:spPr>
        <a:xfrm>
          <a:off x="7457880" y="648600"/>
          <a:ext cx="2944632" cy="29185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5FDF5F-8990-4793-B073-5748BCC2630A}">
      <dsp:nvSpPr>
        <dsp:cNvPr id="0" name=""/>
        <dsp:cNvSpPr/>
      </dsp:nvSpPr>
      <dsp:spPr>
        <a:xfrm>
          <a:off x="7785061" y="959422"/>
          <a:ext cx="2944632" cy="291856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pl-PL" sz="1400" kern="1200" baseline="0" dirty="0"/>
            <a:t>Wiele osób, które cierpi</a:t>
          </a:r>
          <a:br>
            <a:rPr lang="pl-PL" sz="1400" kern="1200" baseline="0" dirty="0"/>
          </a:br>
          <a:r>
            <a:rPr lang="pl-PL" sz="1400" kern="1200" baseline="0" dirty="0"/>
            <a:t>z powodu skutków traumy relacyjnej nie ma świadomości, że to właśnie bardzo trudne (najczęściej wczesne) doświadczenia bliskiej relacji mają tak duży wpływ na ich życie. Często takie osoby obwiniają siebie, że sobie nie radzą w życiu i wstydzą się swojego cierpienia. </a:t>
          </a:r>
          <a:endParaRPr lang="en-US" sz="1400" kern="1200" dirty="0"/>
        </a:p>
      </dsp:txBody>
      <dsp:txXfrm>
        <a:off x="7870543" y="1044904"/>
        <a:ext cx="2773668" cy="27475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199B2-4D7B-4318-9C08-6CA761018286}">
      <dsp:nvSpPr>
        <dsp:cNvPr id="0" name=""/>
        <dsp:cNvSpPr/>
      </dsp:nvSpPr>
      <dsp:spPr>
        <a:xfrm>
          <a:off x="3666" y="323197"/>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Powtarzające się dręczenie fizyczne</a:t>
          </a:r>
          <a:endParaRPr lang="en-US" sz="1300" kern="1200"/>
        </a:p>
      </dsp:txBody>
      <dsp:txXfrm>
        <a:off x="3666" y="323197"/>
        <a:ext cx="1985368" cy="1191221"/>
      </dsp:txXfrm>
    </dsp:sp>
    <dsp:sp modelId="{EEBD570B-A0F7-4AEB-B091-BE9B9F2D5BF4}">
      <dsp:nvSpPr>
        <dsp:cNvPr id="0" name=""/>
        <dsp:cNvSpPr/>
      </dsp:nvSpPr>
      <dsp:spPr>
        <a:xfrm>
          <a:off x="2187572" y="323197"/>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Powtarzające się dręczenie psychiczne</a:t>
          </a:r>
          <a:endParaRPr lang="en-US" sz="1300" kern="1200"/>
        </a:p>
      </dsp:txBody>
      <dsp:txXfrm>
        <a:off x="2187572" y="323197"/>
        <a:ext cx="1985368" cy="1191221"/>
      </dsp:txXfrm>
    </dsp:sp>
    <dsp:sp modelId="{1049D140-BC74-4610-A9CD-65BCD873D477}">
      <dsp:nvSpPr>
        <dsp:cNvPr id="0" name=""/>
        <dsp:cNvSpPr/>
      </dsp:nvSpPr>
      <dsp:spPr>
        <a:xfrm>
          <a:off x="4371478" y="323197"/>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Molestowanie seksualne</a:t>
          </a:r>
          <a:endParaRPr lang="en-US" sz="1300" kern="1200"/>
        </a:p>
      </dsp:txBody>
      <dsp:txXfrm>
        <a:off x="4371478" y="323197"/>
        <a:ext cx="1985368" cy="1191221"/>
      </dsp:txXfrm>
    </dsp:sp>
    <dsp:sp modelId="{BC619A41-174B-4DA0-8630-CA6CC8373232}">
      <dsp:nvSpPr>
        <dsp:cNvPr id="0" name=""/>
        <dsp:cNvSpPr/>
      </dsp:nvSpPr>
      <dsp:spPr>
        <a:xfrm>
          <a:off x="6555383" y="323197"/>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Obecność członka rodziny uzależnionego od alkoholu lub substancji psychoaktywnych</a:t>
          </a:r>
          <a:endParaRPr lang="en-US" sz="1300" kern="1200"/>
        </a:p>
      </dsp:txBody>
      <dsp:txXfrm>
        <a:off x="6555383" y="323197"/>
        <a:ext cx="1985368" cy="1191221"/>
      </dsp:txXfrm>
    </dsp:sp>
    <dsp:sp modelId="{4E2BCCCB-E733-4FB0-9984-01F4E91CB3B0}">
      <dsp:nvSpPr>
        <dsp:cNvPr id="0" name=""/>
        <dsp:cNvSpPr/>
      </dsp:nvSpPr>
      <dsp:spPr>
        <a:xfrm>
          <a:off x="8739289" y="323197"/>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Obecność członka rodziny oskarżonego o przestępstwo</a:t>
          </a:r>
          <a:endParaRPr lang="en-US" sz="1300" kern="1200"/>
        </a:p>
      </dsp:txBody>
      <dsp:txXfrm>
        <a:off x="8739289" y="323197"/>
        <a:ext cx="1985368" cy="1191221"/>
      </dsp:txXfrm>
    </dsp:sp>
    <dsp:sp modelId="{5F813E98-8A4D-4987-AE60-60FA0E65C828}">
      <dsp:nvSpPr>
        <dsp:cNvPr id="0" name=""/>
        <dsp:cNvSpPr/>
      </dsp:nvSpPr>
      <dsp:spPr>
        <a:xfrm>
          <a:off x="3666" y="1712955"/>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Członek rodziny z silną depresją, jawną chorobą psychiczną, umieszczony w zakładzie zamkniętym lub z tendencjami samobójczymi</a:t>
          </a:r>
          <a:endParaRPr lang="en-US" sz="1300" kern="1200"/>
        </a:p>
      </dsp:txBody>
      <dsp:txXfrm>
        <a:off x="3666" y="1712955"/>
        <a:ext cx="1985368" cy="1191221"/>
      </dsp:txXfrm>
    </dsp:sp>
    <dsp:sp modelId="{841083C7-468E-4A64-AB7E-B61A45C4D38C}">
      <dsp:nvSpPr>
        <dsp:cNvPr id="0" name=""/>
        <dsp:cNvSpPr/>
      </dsp:nvSpPr>
      <dsp:spPr>
        <a:xfrm>
          <a:off x="2187572" y="1712955"/>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Matka doświadczająca przemocy</a:t>
          </a:r>
          <a:endParaRPr lang="en-US" sz="1300" kern="1200"/>
        </a:p>
      </dsp:txBody>
      <dsp:txXfrm>
        <a:off x="2187572" y="1712955"/>
        <a:ext cx="1985368" cy="1191221"/>
      </dsp:txXfrm>
    </dsp:sp>
    <dsp:sp modelId="{28D10EC7-4719-46A0-B49F-7FC3B2B86816}">
      <dsp:nvSpPr>
        <dsp:cNvPr id="0" name=""/>
        <dsp:cNvSpPr/>
      </dsp:nvSpPr>
      <dsp:spPr>
        <a:xfrm>
          <a:off x="4371478" y="1712955"/>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Obecność tylko jednego rodzica lub brak rodziców</a:t>
          </a:r>
          <a:endParaRPr lang="en-US" sz="1300" kern="1200"/>
        </a:p>
      </dsp:txBody>
      <dsp:txXfrm>
        <a:off x="4371478" y="1712955"/>
        <a:ext cx="1985368" cy="1191221"/>
      </dsp:txXfrm>
    </dsp:sp>
    <dsp:sp modelId="{7806B51C-6D3A-4CFC-B44A-A126E4D0CBC8}">
      <dsp:nvSpPr>
        <dsp:cNvPr id="0" name=""/>
        <dsp:cNvSpPr/>
      </dsp:nvSpPr>
      <dsp:spPr>
        <a:xfrm>
          <a:off x="6555383" y="1712955"/>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Zaniedbanie fizyczne</a:t>
          </a:r>
          <a:endParaRPr lang="en-US" sz="1300" kern="1200"/>
        </a:p>
      </dsp:txBody>
      <dsp:txXfrm>
        <a:off x="6555383" y="1712955"/>
        <a:ext cx="1985368" cy="1191221"/>
      </dsp:txXfrm>
    </dsp:sp>
    <dsp:sp modelId="{92FB2478-9C40-4ECB-9155-A65524D56D9B}">
      <dsp:nvSpPr>
        <dsp:cNvPr id="0" name=""/>
        <dsp:cNvSpPr/>
      </dsp:nvSpPr>
      <dsp:spPr>
        <a:xfrm>
          <a:off x="8739289" y="1712955"/>
          <a:ext cx="1985368" cy="11912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pl-PL" sz="1300" kern="1200"/>
            <a:t>Zaniedbanie emocjonalne</a:t>
          </a:r>
          <a:endParaRPr lang="en-US" sz="1300" kern="1200"/>
        </a:p>
      </dsp:txBody>
      <dsp:txXfrm>
        <a:off x="8739289" y="1712955"/>
        <a:ext cx="1985368" cy="119122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B38F5-7DD5-49A0-A442-52E8FFD47053}">
      <dsp:nvSpPr>
        <dsp:cNvPr id="0" name=""/>
        <dsp:cNvSpPr/>
      </dsp:nvSpPr>
      <dsp:spPr>
        <a:xfrm>
          <a:off x="0" y="34262"/>
          <a:ext cx="10697868" cy="5428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b="1" kern="1200" baseline="0" dirty="0"/>
            <a:t>Lider dominacji </a:t>
          </a:r>
          <a:r>
            <a:rPr lang="pl-PL" sz="1200" kern="1200" baseline="0" dirty="0"/>
            <a:t>– stara się przejąć przewodzenie w grupie, ustalić normy i zasady, określić cele; wprowadza porządek w niejasnej strukturze,</a:t>
          </a:r>
          <a:endParaRPr lang="en-US" sz="1200" kern="1200" dirty="0"/>
        </a:p>
      </dsp:txBody>
      <dsp:txXfrm>
        <a:off x="26501" y="60763"/>
        <a:ext cx="10644866" cy="489878"/>
      </dsp:txXfrm>
    </dsp:sp>
    <dsp:sp modelId="{3C06B3D5-AAAD-4DF2-9C98-E2F23036E4D5}">
      <dsp:nvSpPr>
        <dsp:cNvPr id="0" name=""/>
        <dsp:cNvSpPr/>
      </dsp:nvSpPr>
      <dsp:spPr>
        <a:xfrm>
          <a:off x="0" y="660662"/>
          <a:ext cx="10697868" cy="5428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b="1" kern="1200" baseline="0" dirty="0"/>
            <a:t>Lider sympatii </a:t>
          </a:r>
          <a:r>
            <a:rPr lang="pl-PL" sz="1200" kern="1200" baseline="0" dirty="0"/>
            <a:t>– dba o dobrą i przyjazną atmosferę w grupie, udziela wsparcia, troszczy się o innych, ochrania przed krzywdzeniem, agresją; może </a:t>
          </a:r>
          <a:r>
            <a:rPr lang="pl-PL" sz="1200" kern="1200" baseline="0" dirty="0" err="1"/>
            <a:t>mied</a:t>
          </a:r>
          <a:r>
            <a:rPr lang="pl-PL" sz="1200" kern="1200" baseline="0" dirty="0"/>
            <a:t> tendencję do blokowania negatywnych odczuć i niezadowolenia,</a:t>
          </a:r>
          <a:endParaRPr lang="en-US" sz="1200" kern="1200" dirty="0"/>
        </a:p>
      </dsp:txBody>
      <dsp:txXfrm>
        <a:off x="26501" y="687163"/>
        <a:ext cx="10644866" cy="489878"/>
      </dsp:txXfrm>
    </dsp:sp>
    <dsp:sp modelId="{67058F73-8C18-41AD-9684-52865D2142B2}">
      <dsp:nvSpPr>
        <dsp:cNvPr id="0" name=""/>
        <dsp:cNvSpPr/>
      </dsp:nvSpPr>
      <dsp:spPr>
        <a:xfrm>
          <a:off x="0" y="1287062"/>
          <a:ext cx="10697868" cy="5428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b="1" kern="1200" baseline="0" dirty="0"/>
            <a:t>Błazen grupowy </a:t>
          </a:r>
          <a:r>
            <a:rPr lang="pl-PL" sz="1200" kern="1200" baseline="0" dirty="0"/>
            <a:t>– zadaniem tej osoby jest rozładowywanie pojawiającego się napięcia w grupie poprzez humor, żartowanie, rozśmieszanie często używając do tego siebie samego; jego rolą jest nie dopuszczać do napięcia w grupie i odczuwania frustracji przez poszczególne osoby,</a:t>
          </a:r>
          <a:endParaRPr lang="en-US" sz="1200" kern="1200" dirty="0"/>
        </a:p>
      </dsp:txBody>
      <dsp:txXfrm>
        <a:off x="26501" y="1313563"/>
        <a:ext cx="10644866" cy="489878"/>
      </dsp:txXfrm>
    </dsp:sp>
    <dsp:sp modelId="{FAA6C9F4-1147-45D5-93E3-D74AAD32CABD}">
      <dsp:nvSpPr>
        <dsp:cNvPr id="0" name=""/>
        <dsp:cNvSpPr/>
      </dsp:nvSpPr>
      <dsp:spPr>
        <a:xfrm>
          <a:off x="0" y="1913462"/>
          <a:ext cx="10697868" cy="5428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b="1" kern="1200" baseline="0" dirty="0"/>
            <a:t>Kozioł ofiarny </a:t>
          </a:r>
          <a:r>
            <a:rPr lang="pl-PL" sz="1300" kern="1200" baseline="0" dirty="0"/>
            <a:t>– jest z kolei osobą która jest jakby piorunochronem grupy – kanalizuje pojawiające się napięcie, frustracje, złość, niezadowolenie i agresję; jest obiektem żartów, kpin, złości, agresji i ataków,</a:t>
          </a:r>
          <a:endParaRPr lang="en-US" sz="1300" kern="1200" dirty="0"/>
        </a:p>
      </dsp:txBody>
      <dsp:txXfrm>
        <a:off x="26501" y="1939963"/>
        <a:ext cx="10644866" cy="489878"/>
      </dsp:txXfrm>
    </dsp:sp>
    <dsp:sp modelId="{8AC2EBF7-22E2-4F16-A172-68BC65B81F06}">
      <dsp:nvSpPr>
        <dsp:cNvPr id="0" name=""/>
        <dsp:cNvSpPr/>
      </dsp:nvSpPr>
      <dsp:spPr>
        <a:xfrm>
          <a:off x="0" y="2539862"/>
          <a:ext cx="10697868" cy="5428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b="1" kern="1200" baseline="0" dirty="0"/>
            <a:t>Outsider</a:t>
          </a:r>
          <a:r>
            <a:rPr lang="pl-PL" sz="1300" kern="1200" baseline="0" dirty="0"/>
            <a:t> – to osoba będąca na uboczu, zwykle budząca niepokój grupy; grupa ją odrzuca i utrzymuje w miejscu alienacji; taką rolę może podjąć jedynie osoba która ma takie właśnie tendencje – do wycofywania, się i prezentowania odmienności</a:t>
          </a:r>
          <a:endParaRPr lang="en-US" sz="1300" kern="1200" dirty="0"/>
        </a:p>
      </dsp:txBody>
      <dsp:txXfrm>
        <a:off x="26501" y="2566363"/>
        <a:ext cx="10644866" cy="489878"/>
      </dsp:txXfrm>
    </dsp:sp>
    <dsp:sp modelId="{7EB18395-F2B2-44C8-9611-D608CC6DEE2E}">
      <dsp:nvSpPr>
        <dsp:cNvPr id="0" name=""/>
        <dsp:cNvSpPr/>
      </dsp:nvSpPr>
      <dsp:spPr>
        <a:xfrm>
          <a:off x="0" y="3166262"/>
          <a:ext cx="10697868" cy="5428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b="1" kern="1200" baseline="0" dirty="0"/>
            <a:t>Dobry uczeń </a:t>
          </a:r>
          <a:r>
            <a:rPr lang="pl-PL" sz="1300" kern="1200" baseline="0" dirty="0"/>
            <a:t>– ta rola istnieje w relacji do osoby prowadzącej zajęcia; osoba taka podporządkowuje się zaleceniom, wykonuje posłusznie wszystkie polecenia i zadania; jest gotowa utracić dobre relacje z innymi uczestnikami grupy na rzecz akceptacji osoby prowadzącej zajęcia.</a:t>
          </a:r>
          <a:endParaRPr lang="en-US" sz="1300" kern="1200" dirty="0"/>
        </a:p>
      </dsp:txBody>
      <dsp:txXfrm>
        <a:off x="26501" y="3192763"/>
        <a:ext cx="10644866" cy="48987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F4E2E-94E9-4159-9454-5E24CAAEDE02}">
      <dsp:nvSpPr>
        <dsp:cNvPr id="0" name=""/>
        <dsp:cNvSpPr/>
      </dsp:nvSpPr>
      <dsp:spPr>
        <a:xfrm>
          <a:off x="429875" y="851035"/>
          <a:ext cx="696093" cy="69609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5000" b="-15000"/>
          </a:stretch>
        </a:blipFill>
        <a:ln>
          <a:noFill/>
        </a:ln>
        <a:effectLst/>
      </dsp:spPr>
      <dsp:style>
        <a:lnRef idx="0">
          <a:scrgbClr r="0" g="0" b="0"/>
        </a:lnRef>
        <a:fillRef idx="3">
          <a:scrgbClr r="0" g="0" b="0"/>
        </a:fillRef>
        <a:effectRef idx="2">
          <a:scrgbClr r="0" g="0" b="0"/>
        </a:effectRef>
        <a:fontRef idx="minor">
          <a:schemeClr val="lt1"/>
        </a:fontRef>
      </dsp:style>
    </dsp:sp>
    <dsp:sp modelId="{8BEA64D1-7C5F-4E2D-AC9C-7BB20964DA33}">
      <dsp:nvSpPr>
        <dsp:cNvPr id="0" name=""/>
        <dsp:cNvSpPr/>
      </dsp:nvSpPr>
      <dsp:spPr>
        <a:xfrm>
          <a:off x="4484" y="1779189"/>
          <a:ext cx="1546875" cy="61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pPr>
          <a:r>
            <a:rPr lang="pl-PL" sz="2000" kern="1200" dirty="0">
              <a:latin typeface="Times New Roman" panose="02020603050405020304" pitchFamily="18" charset="0"/>
              <a:cs typeface="Times New Roman" panose="02020603050405020304" pitchFamily="18" charset="0"/>
            </a:rPr>
            <a:t>Bohater</a:t>
          </a:r>
          <a:endParaRPr lang="pl-PL" sz="2000" kern="1200" dirty="0"/>
        </a:p>
      </dsp:txBody>
      <dsp:txXfrm>
        <a:off x="4484" y="1779189"/>
        <a:ext cx="1546875" cy="618750"/>
      </dsp:txXfrm>
    </dsp:sp>
    <dsp:sp modelId="{4F7797A7-0328-4BAE-8965-AD9556897A73}">
      <dsp:nvSpPr>
        <dsp:cNvPr id="0" name=""/>
        <dsp:cNvSpPr/>
      </dsp:nvSpPr>
      <dsp:spPr>
        <a:xfrm>
          <a:off x="2247453" y="851035"/>
          <a:ext cx="696093" cy="69609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12450176-5098-42CF-A1DD-F56B4D0AE2F0}">
      <dsp:nvSpPr>
        <dsp:cNvPr id="0" name=""/>
        <dsp:cNvSpPr/>
      </dsp:nvSpPr>
      <dsp:spPr>
        <a:xfrm>
          <a:off x="1822062" y="1779189"/>
          <a:ext cx="1546875" cy="61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pPr>
          <a:r>
            <a:rPr lang="pl-PL" sz="2000" kern="1200" dirty="0">
              <a:latin typeface="Times New Roman" panose="02020603050405020304" pitchFamily="18" charset="0"/>
              <a:cs typeface="Times New Roman" panose="02020603050405020304" pitchFamily="18" charset="0"/>
            </a:rPr>
            <a:t>Dziecko Dopasowane</a:t>
          </a:r>
          <a:endParaRPr lang="pl-PL" sz="2000" kern="1200" dirty="0"/>
        </a:p>
      </dsp:txBody>
      <dsp:txXfrm>
        <a:off x="1822062" y="1779189"/>
        <a:ext cx="1546875" cy="618750"/>
      </dsp:txXfrm>
    </dsp:sp>
    <dsp:sp modelId="{24D79D10-355F-4D9A-BF8F-6F6059E07496}">
      <dsp:nvSpPr>
        <dsp:cNvPr id="0" name=""/>
        <dsp:cNvSpPr/>
      </dsp:nvSpPr>
      <dsp:spPr>
        <a:xfrm>
          <a:off x="4065031" y="851035"/>
          <a:ext cx="696093" cy="69609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a:noFill/>
        </a:ln>
        <a:effectLst/>
      </dsp:spPr>
      <dsp:style>
        <a:lnRef idx="0">
          <a:scrgbClr r="0" g="0" b="0"/>
        </a:lnRef>
        <a:fillRef idx="3">
          <a:scrgbClr r="0" g="0" b="0"/>
        </a:fillRef>
        <a:effectRef idx="2">
          <a:scrgbClr r="0" g="0" b="0"/>
        </a:effectRef>
        <a:fontRef idx="minor">
          <a:schemeClr val="lt1"/>
        </a:fontRef>
      </dsp:style>
    </dsp:sp>
    <dsp:sp modelId="{7599274E-190D-47FB-9F16-D6BEC318D837}">
      <dsp:nvSpPr>
        <dsp:cNvPr id="0" name=""/>
        <dsp:cNvSpPr/>
      </dsp:nvSpPr>
      <dsp:spPr>
        <a:xfrm>
          <a:off x="3639640" y="1779189"/>
          <a:ext cx="1546875" cy="61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pPr>
          <a:r>
            <a:rPr lang="pl-PL" sz="2000" kern="1200" dirty="0">
              <a:latin typeface="Times New Roman" panose="02020603050405020304" pitchFamily="18" charset="0"/>
              <a:cs typeface="Times New Roman" panose="02020603050405020304" pitchFamily="18" charset="0"/>
            </a:rPr>
            <a:t>Dziecko Rozjemca</a:t>
          </a:r>
          <a:endParaRPr lang="pl-PL" sz="2000" kern="1200" dirty="0"/>
        </a:p>
      </dsp:txBody>
      <dsp:txXfrm>
        <a:off x="3639640" y="1779189"/>
        <a:ext cx="1546875" cy="618750"/>
      </dsp:txXfrm>
    </dsp:sp>
    <dsp:sp modelId="{17161D10-278F-4C75-A544-CEEA1586DC2E}">
      <dsp:nvSpPr>
        <dsp:cNvPr id="0" name=""/>
        <dsp:cNvSpPr/>
      </dsp:nvSpPr>
      <dsp:spPr>
        <a:xfrm>
          <a:off x="5882609" y="851035"/>
          <a:ext cx="696093" cy="696093"/>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8FB2A6EA-CC8D-49A6-BF44-732E590A691B}">
      <dsp:nvSpPr>
        <dsp:cNvPr id="0" name=""/>
        <dsp:cNvSpPr/>
      </dsp:nvSpPr>
      <dsp:spPr>
        <a:xfrm>
          <a:off x="5457219" y="1779189"/>
          <a:ext cx="1546875" cy="61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pPr>
          <a:r>
            <a:rPr lang="pl-PL" sz="2000" kern="1200" dirty="0">
              <a:latin typeface="Times New Roman" panose="02020603050405020304" pitchFamily="18" charset="0"/>
              <a:cs typeface="Times New Roman" panose="02020603050405020304" pitchFamily="18" charset="0"/>
            </a:rPr>
            <a:t>Dziecko Zagubione</a:t>
          </a:r>
          <a:endParaRPr lang="pl-PL" sz="2000" kern="1200" dirty="0"/>
        </a:p>
      </dsp:txBody>
      <dsp:txXfrm>
        <a:off x="5457219" y="1779189"/>
        <a:ext cx="1546875" cy="618750"/>
      </dsp:txXfrm>
    </dsp:sp>
    <dsp:sp modelId="{275DD11E-0D22-4C7C-88A5-5A05D19E81F5}">
      <dsp:nvSpPr>
        <dsp:cNvPr id="0" name=""/>
        <dsp:cNvSpPr/>
      </dsp:nvSpPr>
      <dsp:spPr>
        <a:xfrm>
          <a:off x="7700187" y="851035"/>
          <a:ext cx="696093" cy="696093"/>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7000" r="-27000"/>
          </a:stretch>
        </a:blipFill>
        <a:ln>
          <a:noFill/>
        </a:ln>
        <a:effectLst/>
      </dsp:spPr>
      <dsp:style>
        <a:lnRef idx="0">
          <a:scrgbClr r="0" g="0" b="0"/>
        </a:lnRef>
        <a:fillRef idx="3">
          <a:scrgbClr r="0" g="0" b="0"/>
        </a:fillRef>
        <a:effectRef idx="2">
          <a:scrgbClr r="0" g="0" b="0"/>
        </a:effectRef>
        <a:fontRef idx="minor">
          <a:schemeClr val="lt1"/>
        </a:fontRef>
      </dsp:style>
    </dsp:sp>
    <dsp:sp modelId="{4FE019AC-E76C-480D-8880-A358F9C69BC0}">
      <dsp:nvSpPr>
        <dsp:cNvPr id="0" name=""/>
        <dsp:cNvSpPr/>
      </dsp:nvSpPr>
      <dsp:spPr>
        <a:xfrm>
          <a:off x="7274797" y="1779189"/>
          <a:ext cx="1546875" cy="61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pPr>
          <a:r>
            <a:rPr lang="pl-PL" sz="2000" kern="1200" dirty="0">
              <a:latin typeface="Times New Roman" panose="02020603050405020304" pitchFamily="18" charset="0"/>
              <a:cs typeface="Times New Roman" panose="02020603050405020304" pitchFamily="18" charset="0"/>
            </a:rPr>
            <a:t>Błazen</a:t>
          </a:r>
          <a:endParaRPr lang="pl-PL" sz="2000" kern="1200" dirty="0"/>
        </a:p>
      </dsp:txBody>
      <dsp:txXfrm>
        <a:off x="7274797" y="1779189"/>
        <a:ext cx="1546875" cy="618750"/>
      </dsp:txXfrm>
    </dsp:sp>
    <dsp:sp modelId="{B2AE6086-33D9-4396-94DD-9B59D1FCAC8F}">
      <dsp:nvSpPr>
        <dsp:cNvPr id="0" name=""/>
        <dsp:cNvSpPr/>
      </dsp:nvSpPr>
      <dsp:spPr>
        <a:xfrm>
          <a:off x="9517765" y="851035"/>
          <a:ext cx="696093" cy="696093"/>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9000" r="-9000"/>
          </a:stretch>
        </a:blipFill>
        <a:ln>
          <a:noFill/>
        </a:ln>
        <a:effectLst/>
      </dsp:spPr>
      <dsp:style>
        <a:lnRef idx="0">
          <a:scrgbClr r="0" g="0" b="0"/>
        </a:lnRef>
        <a:fillRef idx="3">
          <a:scrgbClr r="0" g="0" b="0"/>
        </a:fillRef>
        <a:effectRef idx="2">
          <a:scrgbClr r="0" g="0" b="0"/>
        </a:effectRef>
        <a:fontRef idx="minor">
          <a:schemeClr val="lt1"/>
        </a:fontRef>
      </dsp:style>
    </dsp:sp>
    <dsp:sp modelId="{4BC7A61E-9B8D-4BB5-B0A6-53B5907510AC}">
      <dsp:nvSpPr>
        <dsp:cNvPr id="0" name=""/>
        <dsp:cNvSpPr/>
      </dsp:nvSpPr>
      <dsp:spPr>
        <a:xfrm>
          <a:off x="9092375" y="1779189"/>
          <a:ext cx="1546875" cy="61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pPr>
          <a:r>
            <a:rPr lang="pl-PL" sz="2000" kern="1200" dirty="0">
              <a:latin typeface="Times New Roman" panose="02020603050405020304" pitchFamily="18" charset="0"/>
              <a:cs typeface="Times New Roman" panose="02020603050405020304" pitchFamily="18" charset="0"/>
            </a:rPr>
            <a:t>Kozioł Ofiarny</a:t>
          </a:r>
        </a:p>
      </dsp:txBody>
      <dsp:txXfrm>
        <a:off x="9092375" y="1779189"/>
        <a:ext cx="1546875" cy="6187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58BAF-72FB-4195-824F-339949475BA6}">
      <dsp:nvSpPr>
        <dsp:cNvPr id="0" name=""/>
        <dsp:cNvSpPr/>
      </dsp:nvSpPr>
      <dsp:spPr>
        <a:xfrm>
          <a:off x="3789969" y="1946"/>
          <a:ext cx="4263716" cy="85126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kern="1200"/>
            <a:t>Odseparowanie się od intensywnych emocjonalnie reakcji danej części</a:t>
          </a:r>
          <a:endParaRPr lang="en-US" sz="1600" kern="1200"/>
        </a:p>
      </dsp:txBody>
      <dsp:txXfrm>
        <a:off x="3831524" y="43501"/>
        <a:ext cx="4180606" cy="768157"/>
      </dsp:txXfrm>
    </dsp:sp>
    <dsp:sp modelId="{7059956F-A2E1-4BB5-B45A-B13A61575360}">
      <dsp:nvSpPr>
        <dsp:cNvPr id="0" name=""/>
        <dsp:cNvSpPr/>
      </dsp:nvSpPr>
      <dsp:spPr>
        <a:xfrm>
          <a:off x="3789969" y="895777"/>
          <a:ext cx="4263716" cy="85126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kern="1200"/>
            <a:t>Przyjęcie zaciekawionej i współczującej postawy wobec danej części, a więc wobec samego siebie</a:t>
          </a:r>
          <a:endParaRPr lang="en-US" sz="1600" kern="1200"/>
        </a:p>
      </dsp:txBody>
      <dsp:txXfrm>
        <a:off x="3831524" y="937332"/>
        <a:ext cx="4180606" cy="768157"/>
      </dsp:txXfrm>
    </dsp:sp>
    <dsp:sp modelId="{95124B28-D8A1-4C3A-97DE-7A6378030537}">
      <dsp:nvSpPr>
        <dsp:cNvPr id="0" name=""/>
        <dsp:cNvSpPr/>
      </dsp:nvSpPr>
      <dsp:spPr>
        <a:xfrm>
          <a:off x="3789969" y="1789608"/>
          <a:ext cx="4263716" cy="85126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kern="1200"/>
            <a:t>Opracowanie strategii łagodzących doświadczanie trudnych emocji i radzenia sobie z nimi</a:t>
          </a:r>
          <a:endParaRPr lang="en-US" sz="1600" kern="1200"/>
        </a:p>
      </dsp:txBody>
      <dsp:txXfrm>
        <a:off x="3831524" y="1831163"/>
        <a:ext cx="4180606" cy="768157"/>
      </dsp:txXfrm>
    </dsp:sp>
    <dsp:sp modelId="{116F9E25-FD10-43CC-957D-C160E1C47F31}">
      <dsp:nvSpPr>
        <dsp:cNvPr id="0" name=""/>
        <dsp:cNvSpPr/>
      </dsp:nvSpPr>
      <dsp:spPr>
        <a:xfrm>
          <a:off x="3789969" y="2683439"/>
          <a:ext cx="4263716" cy="85126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kern="1200"/>
            <a:t>Świadomość decyzji na reakcje związane z powtarzaniem schematu z przeszłości</a:t>
          </a:r>
          <a:endParaRPr lang="en-US" sz="1600" kern="1200"/>
        </a:p>
      </dsp:txBody>
      <dsp:txXfrm>
        <a:off x="3831524" y="2724994"/>
        <a:ext cx="4180606" cy="768157"/>
      </dsp:txXfrm>
    </dsp:sp>
    <dsp:sp modelId="{D942B8A4-E224-43AB-8F39-4B685FF52A0F}">
      <dsp:nvSpPr>
        <dsp:cNvPr id="0" name=""/>
        <dsp:cNvSpPr/>
      </dsp:nvSpPr>
      <dsp:spPr>
        <a:xfrm>
          <a:off x="3789969" y="3577270"/>
          <a:ext cx="4263716" cy="85126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l-PL" sz="1600" kern="1200"/>
            <a:t>Aktywizacja kory przedczołowej</a:t>
          </a:r>
          <a:endParaRPr lang="en-US" sz="1600" kern="1200"/>
        </a:p>
      </dsp:txBody>
      <dsp:txXfrm>
        <a:off x="3831524" y="3618825"/>
        <a:ext cx="4180606" cy="76815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4CB08-A5D1-4653-AE8E-240A4108D28F}">
      <dsp:nvSpPr>
        <dsp:cNvPr id="0" name=""/>
        <dsp:cNvSpPr/>
      </dsp:nvSpPr>
      <dsp:spPr>
        <a:xfrm>
          <a:off x="5191502" y="0"/>
          <a:ext cx="1948676" cy="1948676"/>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pl-PL" sz="2500" kern="1200" dirty="0"/>
            <a:t>Ratownik</a:t>
          </a:r>
        </a:p>
      </dsp:txBody>
      <dsp:txXfrm>
        <a:off x="5476879" y="285377"/>
        <a:ext cx="1377922" cy="1377922"/>
      </dsp:txXfrm>
    </dsp:sp>
    <dsp:sp modelId="{6A47AD86-7134-4E85-9DF4-420A29989C19}">
      <dsp:nvSpPr>
        <dsp:cNvPr id="0" name=""/>
        <dsp:cNvSpPr/>
      </dsp:nvSpPr>
      <dsp:spPr>
        <a:xfrm rot="78249">
          <a:off x="7086776" y="682841"/>
          <a:ext cx="1438706" cy="657678"/>
        </a:xfrm>
        <a:prstGeom prst="leftRight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pl-PL" sz="2000" kern="1200"/>
        </a:p>
      </dsp:txBody>
      <dsp:txXfrm>
        <a:off x="7086802" y="812132"/>
        <a:ext cx="1241403" cy="394606"/>
      </dsp:txXfrm>
    </dsp:sp>
    <dsp:sp modelId="{D6735ED6-A370-41FC-AD1D-1A9938F06F84}">
      <dsp:nvSpPr>
        <dsp:cNvPr id="0" name=""/>
        <dsp:cNvSpPr/>
      </dsp:nvSpPr>
      <dsp:spPr>
        <a:xfrm>
          <a:off x="8513288" y="75622"/>
          <a:ext cx="1948676" cy="1948676"/>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pl-PL" sz="2500" kern="1200" dirty="0"/>
            <a:t>Kat</a:t>
          </a:r>
        </a:p>
      </dsp:txBody>
      <dsp:txXfrm>
        <a:off x="8798665" y="360999"/>
        <a:ext cx="1377922" cy="1377922"/>
      </dsp:txXfrm>
    </dsp:sp>
    <dsp:sp modelId="{CB84AF97-A727-4389-ADA9-FF8B59C8D43C}">
      <dsp:nvSpPr>
        <dsp:cNvPr id="0" name=""/>
        <dsp:cNvSpPr/>
      </dsp:nvSpPr>
      <dsp:spPr>
        <a:xfrm rot="7436784">
          <a:off x="8235122" y="1881319"/>
          <a:ext cx="943037" cy="657678"/>
        </a:xfrm>
        <a:prstGeom prst="leftRight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pl-PL" sz="2000" kern="1200"/>
        </a:p>
      </dsp:txBody>
      <dsp:txXfrm rot="10800000">
        <a:off x="8388862" y="1931018"/>
        <a:ext cx="745734" cy="394606"/>
      </dsp:txXfrm>
    </dsp:sp>
    <dsp:sp modelId="{3329EFFB-79F7-410F-BB12-B846BBD16C97}">
      <dsp:nvSpPr>
        <dsp:cNvPr id="0" name=""/>
        <dsp:cNvSpPr/>
      </dsp:nvSpPr>
      <dsp:spPr>
        <a:xfrm>
          <a:off x="6936664" y="2417787"/>
          <a:ext cx="1948676" cy="1948676"/>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pl-PL" sz="2500" kern="1200" dirty="0"/>
            <a:t>Ofiara</a:t>
          </a:r>
        </a:p>
      </dsp:txBody>
      <dsp:txXfrm>
        <a:off x="7222041" y="2703164"/>
        <a:ext cx="1377922" cy="1377922"/>
      </dsp:txXfrm>
    </dsp:sp>
    <dsp:sp modelId="{F9BE37BB-454C-4615-9F32-CD9A8FA9070C}">
      <dsp:nvSpPr>
        <dsp:cNvPr id="0" name=""/>
        <dsp:cNvSpPr/>
      </dsp:nvSpPr>
      <dsp:spPr>
        <a:xfrm rot="14050692">
          <a:off x="6539730" y="1866958"/>
          <a:ext cx="1015522" cy="657678"/>
        </a:xfrm>
        <a:prstGeom prst="leftRight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pl-PL" sz="2000" kern="1200"/>
        </a:p>
      </dsp:txBody>
      <dsp:txXfrm rot="10800000">
        <a:off x="6696119" y="2078485"/>
        <a:ext cx="818219" cy="3946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4CB08-A5D1-4653-AE8E-240A4108D28F}">
      <dsp:nvSpPr>
        <dsp:cNvPr id="0" name=""/>
        <dsp:cNvSpPr/>
      </dsp:nvSpPr>
      <dsp:spPr>
        <a:xfrm>
          <a:off x="5306847" y="2494826"/>
          <a:ext cx="2045797" cy="2045797"/>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l-PL" sz="2300" kern="1200" dirty="0"/>
            <a:t>Opiekun</a:t>
          </a:r>
        </a:p>
      </dsp:txBody>
      <dsp:txXfrm>
        <a:off x="5606447" y="2794426"/>
        <a:ext cx="1446597" cy="1446597"/>
      </dsp:txXfrm>
    </dsp:sp>
    <dsp:sp modelId="{6A47AD86-7134-4E85-9DF4-420A29989C19}">
      <dsp:nvSpPr>
        <dsp:cNvPr id="0" name=""/>
        <dsp:cNvSpPr/>
      </dsp:nvSpPr>
      <dsp:spPr>
        <a:xfrm>
          <a:off x="7292911" y="3085861"/>
          <a:ext cx="1106338" cy="690456"/>
        </a:xfrm>
        <a:prstGeom prst="leftRight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pl-PL" sz="1900" kern="1200"/>
        </a:p>
      </dsp:txBody>
      <dsp:txXfrm>
        <a:off x="7292911" y="3223952"/>
        <a:ext cx="899201" cy="414274"/>
      </dsp:txXfrm>
    </dsp:sp>
    <dsp:sp modelId="{D6735ED6-A370-41FC-AD1D-1A9938F06F84}">
      <dsp:nvSpPr>
        <dsp:cNvPr id="0" name=""/>
        <dsp:cNvSpPr/>
      </dsp:nvSpPr>
      <dsp:spPr>
        <a:xfrm>
          <a:off x="8407979" y="2407745"/>
          <a:ext cx="2045797" cy="2045797"/>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l-PL" sz="2300" kern="1200" dirty="0"/>
            <a:t>Asertywny</a:t>
          </a:r>
        </a:p>
      </dsp:txBody>
      <dsp:txXfrm>
        <a:off x="8707579" y="2707345"/>
        <a:ext cx="1446597" cy="1446597"/>
      </dsp:txXfrm>
    </dsp:sp>
    <dsp:sp modelId="{CB84AF97-A727-4389-ADA9-FF8B59C8D43C}">
      <dsp:nvSpPr>
        <dsp:cNvPr id="0" name=""/>
        <dsp:cNvSpPr/>
      </dsp:nvSpPr>
      <dsp:spPr>
        <a:xfrm rot="14094809">
          <a:off x="8086791" y="1889317"/>
          <a:ext cx="1082497" cy="690456"/>
        </a:xfrm>
        <a:prstGeom prst="leftRight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pl-PL" sz="1900" kern="1200"/>
        </a:p>
      </dsp:txBody>
      <dsp:txXfrm rot="10800000">
        <a:off x="8249892" y="2112157"/>
        <a:ext cx="875360" cy="414274"/>
      </dsp:txXfrm>
    </dsp:sp>
    <dsp:sp modelId="{3329EFFB-79F7-410F-BB12-B846BBD16C97}">
      <dsp:nvSpPr>
        <dsp:cNvPr id="0" name=""/>
        <dsp:cNvSpPr/>
      </dsp:nvSpPr>
      <dsp:spPr>
        <a:xfrm>
          <a:off x="6716633" y="0"/>
          <a:ext cx="2045797" cy="2045797"/>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l-PL" sz="2300" kern="1200" dirty="0"/>
            <a:t>Wrażliwy</a:t>
          </a:r>
        </a:p>
      </dsp:txBody>
      <dsp:txXfrm>
        <a:off x="7016233" y="299600"/>
        <a:ext cx="1446597" cy="1446597"/>
      </dsp:txXfrm>
    </dsp:sp>
    <dsp:sp modelId="{F9BE37BB-454C-4615-9F32-CD9A8FA9070C}">
      <dsp:nvSpPr>
        <dsp:cNvPr id="0" name=""/>
        <dsp:cNvSpPr/>
      </dsp:nvSpPr>
      <dsp:spPr>
        <a:xfrm rot="7168206">
          <a:off x="6519101" y="1914377"/>
          <a:ext cx="1043174" cy="690456"/>
        </a:xfrm>
        <a:prstGeom prst="leftRight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pl-PL" sz="1900" kern="1200"/>
        </a:p>
      </dsp:txBody>
      <dsp:txXfrm rot="10800000">
        <a:off x="6673622" y="1962300"/>
        <a:ext cx="836037" cy="41427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388B7-B578-4663-A4C5-40A83453ECE7}">
      <dsp:nvSpPr>
        <dsp:cNvPr id="0" name=""/>
        <dsp:cNvSpPr/>
      </dsp:nvSpPr>
      <dsp:spPr>
        <a:xfrm>
          <a:off x="0" y="4122"/>
          <a:ext cx="10643734" cy="52375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05EAE5-8987-40B6-A4CD-1FA6F00FB73E}">
      <dsp:nvSpPr>
        <dsp:cNvPr id="0" name=""/>
        <dsp:cNvSpPr/>
      </dsp:nvSpPr>
      <dsp:spPr>
        <a:xfrm>
          <a:off x="158435" y="121966"/>
          <a:ext cx="288346" cy="2880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ED12FE-7E51-4BAF-A618-5D0D78C91616}">
      <dsp:nvSpPr>
        <dsp:cNvPr id="0" name=""/>
        <dsp:cNvSpPr/>
      </dsp:nvSpPr>
      <dsp:spPr>
        <a:xfrm>
          <a:off x="605217" y="4122"/>
          <a:ext cx="10029196" cy="540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63" tIns="57163" rIns="57163" bIns="57163" numCol="1" spcCol="1270" anchor="ctr" anchorCtr="0">
          <a:noAutofit/>
        </a:bodyPr>
        <a:lstStyle/>
        <a:p>
          <a:pPr marL="0" lvl="0" indent="0" algn="l" defTabSz="622300">
            <a:lnSpc>
              <a:spcPct val="100000"/>
            </a:lnSpc>
            <a:spcBef>
              <a:spcPct val="0"/>
            </a:spcBef>
            <a:spcAft>
              <a:spcPct val="35000"/>
            </a:spcAft>
            <a:buNone/>
          </a:pPr>
          <a:r>
            <a:rPr lang="pl-PL" sz="1400" kern="1200" dirty="0">
              <a:solidFill>
                <a:schemeClr val="bg2"/>
              </a:solidFill>
            </a:rPr>
            <a:t>Opiera się na teorii walki-ucieczki-zamrażania i teorii przywiązania;</a:t>
          </a:r>
          <a:endParaRPr lang="en-US" sz="1400" kern="1200" dirty="0">
            <a:solidFill>
              <a:schemeClr val="bg2"/>
            </a:solidFill>
          </a:endParaRPr>
        </a:p>
      </dsp:txBody>
      <dsp:txXfrm>
        <a:off x="605217" y="4122"/>
        <a:ext cx="10029196" cy="540121"/>
      </dsp:txXfrm>
    </dsp:sp>
    <dsp:sp modelId="{F3533365-577F-4833-874F-9EBB57163E6D}">
      <dsp:nvSpPr>
        <dsp:cNvPr id="0" name=""/>
        <dsp:cNvSpPr/>
      </dsp:nvSpPr>
      <dsp:spPr>
        <a:xfrm>
          <a:off x="0" y="679274"/>
          <a:ext cx="10643734" cy="52375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4C196E-655F-443E-9977-51F71CAF4412}">
      <dsp:nvSpPr>
        <dsp:cNvPr id="0" name=""/>
        <dsp:cNvSpPr/>
      </dsp:nvSpPr>
      <dsp:spPr>
        <a:xfrm>
          <a:off x="158435" y="797119"/>
          <a:ext cx="288346" cy="2880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2B82A3-3650-4CCF-9511-C264BDEBCE65}">
      <dsp:nvSpPr>
        <dsp:cNvPr id="0" name=""/>
        <dsp:cNvSpPr/>
      </dsp:nvSpPr>
      <dsp:spPr>
        <a:xfrm>
          <a:off x="605217" y="679274"/>
          <a:ext cx="10029196" cy="540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63" tIns="57163" rIns="57163" bIns="57163" numCol="1" spcCol="1270" anchor="ctr" anchorCtr="0">
          <a:noAutofit/>
        </a:bodyPr>
        <a:lstStyle/>
        <a:p>
          <a:pPr marL="0" lvl="0" indent="0" algn="l" defTabSz="622300">
            <a:lnSpc>
              <a:spcPct val="100000"/>
            </a:lnSpc>
            <a:spcBef>
              <a:spcPct val="0"/>
            </a:spcBef>
            <a:spcAft>
              <a:spcPct val="35000"/>
            </a:spcAft>
            <a:buNone/>
          </a:pPr>
          <a:r>
            <a:rPr lang="pl-PL" sz="1400" kern="1200" dirty="0">
              <a:solidFill>
                <a:schemeClr val="bg2"/>
              </a:solidFill>
            </a:rPr>
            <a:t>Zakłada dążenie do realizacji potrzeb i celów rozwojowych poszczególnego okresu wzrostowego;</a:t>
          </a:r>
          <a:endParaRPr lang="en-US" sz="1400" kern="1200" dirty="0">
            <a:solidFill>
              <a:schemeClr val="bg2"/>
            </a:solidFill>
          </a:endParaRPr>
        </a:p>
      </dsp:txBody>
      <dsp:txXfrm>
        <a:off x="605217" y="679274"/>
        <a:ext cx="10029196" cy="540121"/>
      </dsp:txXfrm>
    </dsp:sp>
    <dsp:sp modelId="{25FBCF56-4E3B-462D-AB45-8ADC74193A21}">
      <dsp:nvSpPr>
        <dsp:cNvPr id="0" name=""/>
        <dsp:cNvSpPr/>
      </dsp:nvSpPr>
      <dsp:spPr>
        <a:xfrm>
          <a:off x="0" y="1354426"/>
          <a:ext cx="10643734" cy="52375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455BC9-5463-4C36-8B3E-49BD5B178EFD}">
      <dsp:nvSpPr>
        <dsp:cNvPr id="0" name=""/>
        <dsp:cNvSpPr/>
      </dsp:nvSpPr>
      <dsp:spPr>
        <a:xfrm>
          <a:off x="158435" y="1472271"/>
          <a:ext cx="288346" cy="2880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6FBE70-EB2C-4200-B1BD-B0F29510796C}">
      <dsp:nvSpPr>
        <dsp:cNvPr id="0" name=""/>
        <dsp:cNvSpPr/>
      </dsp:nvSpPr>
      <dsp:spPr>
        <a:xfrm>
          <a:off x="605217" y="1354426"/>
          <a:ext cx="10029196" cy="540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63" tIns="57163" rIns="57163" bIns="57163" numCol="1" spcCol="1270" anchor="ctr" anchorCtr="0">
          <a:noAutofit/>
        </a:bodyPr>
        <a:lstStyle/>
        <a:p>
          <a:pPr marL="0" lvl="0" indent="0" algn="l" defTabSz="622300">
            <a:lnSpc>
              <a:spcPct val="100000"/>
            </a:lnSpc>
            <a:spcBef>
              <a:spcPct val="0"/>
            </a:spcBef>
            <a:spcAft>
              <a:spcPct val="35000"/>
            </a:spcAft>
            <a:buNone/>
          </a:pPr>
          <a:r>
            <a:rPr lang="pl-PL" sz="1400" kern="1200" dirty="0">
              <a:solidFill>
                <a:schemeClr val="bg2"/>
              </a:solidFill>
            </a:rPr>
            <a:t>Zakłada oddzielnie się od części „ja”, która cierpi w celu przetrwania i kontynuacji realizacji celów;</a:t>
          </a:r>
          <a:endParaRPr lang="en-US" sz="1400" kern="1200" dirty="0">
            <a:solidFill>
              <a:schemeClr val="bg2"/>
            </a:solidFill>
          </a:endParaRPr>
        </a:p>
      </dsp:txBody>
      <dsp:txXfrm>
        <a:off x="605217" y="1354426"/>
        <a:ext cx="10029196" cy="540121"/>
      </dsp:txXfrm>
    </dsp:sp>
    <dsp:sp modelId="{55BF4FF6-FD98-48B3-AEB2-F296D49EC779}">
      <dsp:nvSpPr>
        <dsp:cNvPr id="0" name=""/>
        <dsp:cNvSpPr/>
      </dsp:nvSpPr>
      <dsp:spPr>
        <a:xfrm>
          <a:off x="0" y="2029578"/>
          <a:ext cx="10643734" cy="52375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02D552-D621-489A-A28B-EFD8E507C85C}">
      <dsp:nvSpPr>
        <dsp:cNvPr id="0" name=""/>
        <dsp:cNvSpPr/>
      </dsp:nvSpPr>
      <dsp:spPr>
        <a:xfrm>
          <a:off x="158435" y="2147423"/>
          <a:ext cx="288346" cy="2880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7276D3-5417-495C-A410-6203968C66A5}">
      <dsp:nvSpPr>
        <dsp:cNvPr id="0" name=""/>
        <dsp:cNvSpPr/>
      </dsp:nvSpPr>
      <dsp:spPr>
        <a:xfrm>
          <a:off x="605217" y="2029578"/>
          <a:ext cx="10029196" cy="540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63" tIns="57163" rIns="57163" bIns="57163" numCol="1" spcCol="1270" anchor="ctr" anchorCtr="0">
          <a:noAutofit/>
        </a:bodyPr>
        <a:lstStyle/>
        <a:p>
          <a:pPr marL="0" lvl="0" indent="0" algn="l" defTabSz="622300">
            <a:lnSpc>
              <a:spcPct val="100000"/>
            </a:lnSpc>
            <a:spcBef>
              <a:spcPct val="0"/>
            </a:spcBef>
            <a:spcAft>
              <a:spcPct val="35000"/>
            </a:spcAft>
            <a:buNone/>
          </a:pPr>
          <a:r>
            <a:rPr lang="pl-PL" sz="1400" kern="1200" dirty="0">
              <a:solidFill>
                <a:schemeClr val="bg2"/>
              </a:solidFill>
            </a:rPr>
            <a:t>Dystansowanie się od traumy umożliwia przetrwanie oraz realizację kolejnych zadań rozwojowych i opanowaniu nowych umiejętności;</a:t>
          </a:r>
          <a:endParaRPr lang="en-US" sz="1400" kern="1200" dirty="0">
            <a:solidFill>
              <a:schemeClr val="bg2"/>
            </a:solidFill>
          </a:endParaRPr>
        </a:p>
      </dsp:txBody>
      <dsp:txXfrm>
        <a:off x="605217" y="2029578"/>
        <a:ext cx="10029196" cy="540121"/>
      </dsp:txXfrm>
    </dsp:sp>
    <dsp:sp modelId="{95E1C60E-B2DA-45B8-92AC-5C4F6E36AEDE}">
      <dsp:nvSpPr>
        <dsp:cNvPr id="0" name=""/>
        <dsp:cNvSpPr/>
      </dsp:nvSpPr>
      <dsp:spPr>
        <a:xfrm>
          <a:off x="0" y="2704731"/>
          <a:ext cx="10643734" cy="52375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E276C6-8FA0-4AD5-B7B1-DC9042593923}">
      <dsp:nvSpPr>
        <dsp:cNvPr id="0" name=""/>
        <dsp:cNvSpPr/>
      </dsp:nvSpPr>
      <dsp:spPr>
        <a:xfrm>
          <a:off x="158435" y="2822575"/>
          <a:ext cx="288346" cy="28806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FD8F8F-9974-48BD-8114-F88A1C059C5E}">
      <dsp:nvSpPr>
        <dsp:cNvPr id="0" name=""/>
        <dsp:cNvSpPr/>
      </dsp:nvSpPr>
      <dsp:spPr>
        <a:xfrm>
          <a:off x="605217" y="2704731"/>
          <a:ext cx="10029196" cy="540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63" tIns="57163" rIns="57163" bIns="57163" numCol="1" spcCol="1270" anchor="ctr" anchorCtr="0">
          <a:noAutofit/>
        </a:bodyPr>
        <a:lstStyle/>
        <a:p>
          <a:pPr marL="0" lvl="0" indent="0" algn="l" defTabSz="622300">
            <a:lnSpc>
              <a:spcPct val="100000"/>
            </a:lnSpc>
            <a:spcBef>
              <a:spcPct val="0"/>
            </a:spcBef>
            <a:spcAft>
              <a:spcPct val="35000"/>
            </a:spcAft>
            <a:buNone/>
          </a:pPr>
          <a:r>
            <a:rPr lang="pl-PL" sz="1400" kern="1200" dirty="0">
              <a:solidFill>
                <a:schemeClr val="bg2"/>
              </a:solidFill>
            </a:rPr>
            <a:t>Wiąże się z mechanizmami adaptacji i przystosowania do subiektywnie najtrudniejszej sytuacji.</a:t>
          </a:r>
          <a:endParaRPr lang="en-US" sz="1400" kern="1200" dirty="0">
            <a:solidFill>
              <a:schemeClr val="bg2"/>
            </a:solidFill>
          </a:endParaRPr>
        </a:p>
      </dsp:txBody>
      <dsp:txXfrm>
        <a:off x="605217" y="2704731"/>
        <a:ext cx="10029196" cy="54012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D4248-65CB-400A-9D6A-FDB86885F04B}">
      <dsp:nvSpPr>
        <dsp:cNvPr id="0" name=""/>
        <dsp:cNvSpPr/>
      </dsp:nvSpPr>
      <dsp:spPr>
        <a:xfrm>
          <a:off x="1680" y="1305388"/>
          <a:ext cx="2690812" cy="3136051"/>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622300">
            <a:lnSpc>
              <a:spcPct val="90000"/>
            </a:lnSpc>
            <a:spcBef>
              <a:spcPct val="0"/>
            </a:spcBef>
            <a:spcAft>
              <a:spcPct val="35000"/>
            </a:spcAft>
            <a:buNone/>
          </a:pPr>
          <a:r>
            <a:rPr lang="pl-PL" sz="1400" kern="1200" dirty="0"/>
            <a:t>W zależności od tego jak podzielony jest umysł pacjenta Van Der Hart i in. (2006) klasyfikują </a:t>
          </a:r>
          <a:r>
            <a:rPr lang="pl-PL" sz="1400" b="1" kern="1200" dirty="0"/>
            <a:t>dysocjację strukturalną jako</a:t>
          </a:r>
          <a:r>
            <a:rPr lang="pl-PL" sz="1400" kern="1200" dirty="0"/>
            <a:t> </a:t>
          </a:r>
          <a:r>
            <a:rPr lang="pl-PL" sz="1400" b="1" kern="1200" dirty="0"/>
            <a:t>pierwszorzędową, drugorzędową lub trzeciorzędową</a:t>
          </a:r>
          <a:r>
            <a:rPr lang="pl-PL" sz="1400" kern="1200" dirty="0"/>
            <a:t>.</a:t>
          </a:r>
          <a:endParaRPr lang="en-US" sz="1400" kern="1200" dirty="0"/>
        </a:p>
      </dsp:txBody>
      <dsp:txXfrm>
        <a:off x="1680" y="1305388"/>
        <a:ext cx="2690812" cy="3136051"/>
      </dsp:txXfrm>
    </dsp:sp>
    <dsp:sp modelId="{7FA8E972-9A84-43A8-8C6C-FBA78AC0D5DD}">
      <dsp:nvSpPr>
        <dsp:cNvPr id="0" name=""/>
        <dsp:cNvSpPr/>
      </dsp:nvSpPr>
      <dsp:spPr>
        <a:xfrm>
          <a:off x="2728246" y="2751914"/>
          <a:ext cx="403621" cy="243000"/>
        </a:xfrm>
        <a:prstGeom prst="rightArrow">
          <a:avLst>
            <a:gd name="adj1" fmla="val 50000"/>
            <a:gd name="adj2" fmla="val 50000"/>
          </a:avLst>
        </a:prstGeom>
        <a:solidFill>
          <a:schemeClr val="accent1">
            <a:shade val="80000"/>
            <a:hueOff val="8502"/>
            <a:satOff val="-6292"/>
            <a:lumOff val="5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5DBCEF-B78B-45EF-A11E-E5120BD334FB}">
      <dsp:nvSpPr>
        <dsp:cNvPr id="0" name=""/>
        <dsp:cNvSpPr/>
      </dsp:nvSpPr>
      <dsp:spPr>
        <a:xfrm>
          <a:off x="3167622" y="1305388"/>
          <a:ext cx="2690812" cy="3136051"/>
        </a:xfrm>
        <a:prstGeom prst="rect">
          <a:avLst/>
        </a:prstGeom>
        <a:solidFill>
          <a:schemeClr val="accent1">
            <a:shade val="80000"/>
            <a:hueOff val="17004"/>
            <a:satOff val="-12584"/>
            <a:lumOff val="11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622300">
            <a:lnSpc>
              <a:spcPct val="90000"/>
            </a:lnSpc>
            <a:spcBef>
              <a:spcPct val="0"/>
            </a:spcBef>
            <a:spcAft>
              <a:spcPct val="35000"/>
            </a:spcAft>
            <a:buNone/>
          </a:pPr>
          <a:r>
            <a:rPr lang="pl-PL" sz="1400" kern="1200" dirty="0"/>
            <a:t>W </a:t>
          </a:r>
          <a:r>
            <a:rPr lang="pl-PL" sz="1400" b="1" kern="1200" dirty="0"/>
            <a:t>pierwszym</a:t>
          </a:r>
          <a:r>
            <a:rPr lang="pl-PL" sz="1400" kern="1200" dirty="0"/>
            <a:t> przypadku mamy do czynienia z jedną częścią EP, która w całości skoncentrowana jest na okresie traumy i jedną część ANP, która kontynuuje wykonywanie codziennych czynności (odpowiada prostemu PTSD); </a:t>
          </a:r>
          <a:endParaRPr lang="en-US" sz="1400" kern="1200" dirty="0"/>
        </a:p>
      </dsp:txBody>
      <dsp:txXfrm>
        <a:off x="3167622" y="1305388"/>
        <a:ext cx="2690812" cy="3136051"/>
      </dsp:txXfrm>
    </dsp:sp>
    <dsp:sp modelId="{C774016A-6C9C-40E0-973F-FFFAC9D81DC2}">
      <dsp:nvSpPr>
        <dsp:cNvPr id="0" name=""/>
        <dsp:cNvSpPr/>
      </dsp:nvSpPr>
      <dsp:spPr>
        <a:xfrm>
          <a:off x="5894188" y="2751914"/>
          <a:ext cx="403621" cy="243000"/>
        </a:xfrm>
        <a:prstGeom prst="rightArrow">
          <a:avLst>
            <a:gd name="adj1" fmla="val 50000"/>
            <a:gd name="adj2" fmla="val 50000"/>
          </a:avLst>
        </a:prstGeom>
        <a:solidFill>
          <a:schemeClr val="accent1">
            <a:shade val="80000"/>
            <a:hueOff val="25506"/>
            <a:satOff val="-18875"/>
            <a:lumOff val="170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E56FA3-1F4A-4CA9-95ED-529D491A05CF}">
      <dsp:nvSpPr>
        <dsp:cNvPr id="0" name=""/>
        <dsp:cNvSpPr/>
      </dsp:nvSpPr>
      <dsp:spPr>
        <a:xfrm>
          <a:off x="6333564" y="1305388"/>
          <a:ext cx="2690812" cy="3136051"/>
        </a:xfrm>
        <a:prstGeom prst="rect">
          <a:avLst/>
        </a:prstGeom>
        <a:solidFill>
          <a:schemeClr val="accent1">
            <a:shade val="80000"/>
            <a:hueOff val="34008"/>
            <a:satOff val="-25167"/>
            <a:lumOff val="227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622300">
            <a:lnSpc>
              <a:spcPct val="90000"/>
            </a:lnSpc>
            <a:spcBef>
              <a:spcPct val="0"/>
            </a:spcBef>
            <a:spcAft>
              <a:spcPct val="35000"/>
            </a:spcAft>
            <a:buNone/>
          </a:pPr>
          <a:r>
            <a:rPr lang="pl-PL" sz="1400" kern="1200" dirty="0"/>
            <a:t>W dysocjacji strukturalnej </a:t>
          </a:r>
          <a:r>
            <a:rPr lang="pl-PL" sz="1400" b="1" kern="1200" dirty="0"/>
            <a:t>drugorzędowej</a:t>
          </a:r>
          <a:r>
            <a:rPr lang="pl-PL" sz="1400" kern="1200" dirty="0"/>
            <a:t> występuje jedna część ANP i większa ilość części EP, które należą do różnych podsystemów systemu obrony aktywujących się w traumatyzującym środowisku (tu występuje DDNOS – zaburzenia dysocjacyjne gdzie indziej nie sklasyfikowane i BPD – zaburzenia osobowości </a:t>
          </a:r>
          <a:r>
            <a:rPr lang="pl-PL" sz="1400" kern="1200" dirty="0" err="1"/>
            <a:t>borderline</a:t>
          </a:r>
          <a:r>
            <a:rPr lang="pl-PL" sz="1400" kern="1200" dirty="0"/>
            <a:t>). </a:t>
          </a:r>
          <a:endParaRPr lang="en-US" sz="1400" kern="1200" dirty="0"/>
        </a:p>
      </dsp:txBody>
      <dsp:txXfrm>
        <a:off x="6333564" y="1305388"/>
        <a:ext cx="2690812" cy="3136051"/>
      </dsp:txXfrm>
    </dsp:sp>
    <dsp:sp modelId="{22EFBC3E-202F-4B37-B2E4-D30BF156FEFF}">
      <dsp:nvSpPr>
        <dsp:cNvPr id="0" name=""/>
        <dsp:cNvSpPr/>
      </dsp:nvSpPr>
      <dsp:spPr>
        <a:xfrm>
          <a:off x="9060130" y="2751914"/>
          <a:ext cx="403621" cy="243000"/>
        </a:xfrm>
        <a:prstGeom prst="rightArrow">
          <a:avLst>
            <a:gd name="adj1" fmla="val 50000"/>
            <a:gd name="adj2" fmla="val 50000"/>
          </a:avLst>
        </a:prstGeom>
        <a:solidFill>
          <a:schemeClr val="accent1">
            <a:shade val="80000"/>
            <a:hueOff val="42509"/>
            <a:satOff val="-31459"/>
            <a:lumOff val="283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8A4F9A-22AE-4DB1-A0D5-91CCACA8D356}">
      <dsp:nvSpPr>
        <dsp:cNvPr id="0" name=""/>
        <dsp:cNvSpPr/>
      </dsp:nvSpPr>
      <dsp:spPr>
        <a:xfrm>
          <a:off x="9501186" y="1340073"/>
          <a:ext cx="2690812" cy="3136051"/>
        </a:xfrm>
        <a:prstGeom prst="rect">
          <a:avLst/>
        </a:prstGeom>
        <a:solidFill>
          <a:schemeClr val="accent1">
            <a:shade val="80000"/>
            <a:hueOff val="51011"/>
            <a:satOff val="-37751"/>
            <a:lumOff val="340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533400">
            <a:lnSpc>
              <a:spcPct val="90000"/>
            </a:lnSpc>
            <a:spcBef>
              <a:spcPct val="0"/>
            </a:spcBef>
            <a:spcAft>
              <a:spcPct val="35000"/>
            </a:spcAft>
            <a:buNone/>
          </a:pPr>
          <a:r>
            <a:rPr lang="pl-PL" sz="1200" kern="1200" dirty="0"/>
            <a:t>W dysocjacji strukturalnej </a:t>
          </a:r>
          <a:r>
            <a:rPr lang="pl-PL" sz="1200" b="1" kern="1200" dirty="0"/>
            <a:t>trzeciorzędowej</a:t>
          </a:r>
          <a:r>
            <a:rPr lang="pl-PL" sz="1200" kern="1200" dirty="0"/>
            <a:t> występuję większa liczba EP ale też więcej niż jedna ANP. Podział ANP ujawnia się wówczas, kiedy aspekty codziennego życia (systemy psychobiologiczne wymienione wyżej) zostają skojarzone z wydarzeniami traumatycznymi aktywując wspomnienia tego typu. W tych przypadkach osobowość pacjenta dzieli się coraz bardziej próbując kontynuować “żyć codziennością” bez zagłębiania się w traumatyczne wspomnienia (jedynie DID).</a:t>
          </a:r>
          <a:endParaRPr lang="en-US" sz="1200" kern="1200" dirty="0"/>
        </a:p>
      </dsp:txBody>
      <dsp:txXfrm>
        <a:off x="9501186" y="1340073"/>
        <a:ext cx="2690812" cy="313605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0072AE-2701-4AFB-B66E-6BF1CA0AD358}">
      <dsp:nvSpPr>
        <dsp:cNvPr id="0" name=""/>
        <dsp:cNvSpPr/>
      </dsp:nvSpPr>
      <dsp:spPr>
        <a:xfrm>
          <a:off x="5364162" y="419893"/>
          <a:ext cx="1475103" cy="421195"/>
        </a:xfrm>
        <a:custGeom>
          <a:avLst/>
          <a:gdLst/>
          <a:ahLst/>
          <a:cxnLst/>
          <a:rect l="0" t="0" r="0" b="0"/>
          <a:pathLst>
            <a:path>
              <a:moveTo>
                <a:pt x="0" y="421195"/>
              </a:moveTo>
              <a:lnTo>
                <a:pt x="147510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337085-E8BD-42B9-B269-42FA647D57D2}">
      <dsp:nvSpPr>
        <dsp:cNvPr id="0" name=""/>
        <dsp:cNvSpPr/>
      </dsp:nvSpPr>
      <dsp:spPr>
        <a:xfrm>
          <a:off x="5364162" y="841089"/>
          <a:ext cx="4064571" cy="1545208"/>
        </a:xfrm>
        <a:custGeom>
          <a:avLst/>
          <a:gdLst/>
          <a:ahLst/>
          <a:cxnLst/>
          <a:rect l="0" t="0" r="0" b="0"/>
          <a:pathLst>
            <a:path>
              <a:moveTo>
                <a:pt x="0" y="0"/>
              </a:moveTo>
              <a:lnTo>
                <a:pt x="0" y="1368853"/>
              </a:lnTo>
              <a:lnTo>
                <a:pt x="4064571" y="1368853"/>
              </a:lnTo>
              <a:lnTo>
                <a:pt x="4064571" y="15452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A53667-CDCB-4EDF-809F-C9E173AA7C84}">
      <dsp:nvSpPr>
        <dsp:cNvPr id="0" name=""/>
        <dsp:cNvSpPr/>
      </dsp:nvSpPr>
      <dsp:spPr>
        <a:xfrm>
          <a:off x="5364162" y="841089"/>
          <a:ext cx="2032285" cy="1545208"/>
        </a:xfrm>
        <a:custGeom>
          <a:avLst/>
          <a:gdLst/>
          <a:ahLst/>
          <a:cxnLst/>
          <a:rect l="0" t="0" r="0" b="0"/>
          <a:pathLst>
            <a:path>
              <a:moveTo>
                <a:pt x="0" y="0"/>
              </a:moveTo>
              <a:lnTo>
                <a:pt x="0" y="1368853"/>
              </a:lnTo>
              <a:lnTo>
                <a:pt x="2032285" y="1368853"/>
              </a:lnTo>
              <a:lnTo>
                <a:pt x="2032285" y="15452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92663C-5510-4CA4-BDBB-8618BEB0D4D5}">
      <dsp:nvSpPr>
        <dsp:cNvPr id="0" name=""/>
        <dsp:cNvSpPr/>
      </dsp:nvSpPr>
      <dsp:spPr>
        <a:xfrm>
          <a:off x="5318442" y="841089"/>
          <a:ext cx="91440" cy="1545208"/>
        </a:xfrm>
        <a:custGeom>
          <a:avLst/>
          <a:gdLst/>
          <a:ahLst/>
          <a:cxnLst/>
          <a:rect l="0" t="0" r="0" b="0"/>
          <a:pathLst>
            <a:path>
              <a:moveTo>
                <a:pt x="45720" y="0"/>
              </a:moveTo>
              <a:lnTo>
                <a:pt x="45720" y="15452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40B82F-7D45-4DFC-A5A3-CE2E8FBA85E8}">
      <dsp:nvSpPr>
        <dsp:cNvPr id="0" name=""/>
        <dsp:cNvSpPr/>
      </dsp:nvSpPr>
      <dsp:spPr>
        <a:xfrm>
          <a:off x="3331876" y="841089"/>
          <a:ext cx="2032285" cy="1545208"/>
        </a:xfrm>
        <a:custGeom>
          <a:avLst/>
          <a:gdLst/>
          <a:ahLst/>
          <a:cxnLst/>
          <a:rect l="0" t="0" r="0" b="0"/>
          <a:pathLst>
            <a:path>
              <a:moveTo>
                <a:pt x="2032285" y="0"/>
              </a:moveTo>
              <a:lnTo>
                <a:pt x="2032285" y="1368853"/>
              </a:lnTo>
              <a:lnTo>
                <a:pt x="0" y="1368853"/>
              </a:lnTo>
              <a:lnTo>
                <a:pt x="0" y="15452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71661E-908A-4BB2-ABF9-E4D5A93C82D1}">
      <dsp:nvSpPr>
        <dsp:cNvPr id="0" name=""/>
        <dsp:cNvSpPr/>
      </dsp:nvSpPr>
      <dsp:spPr>
        <a:xfrm>
          <a:off x="1299591" y="841089"/>
          <a:ext cx="4064571" cy="1545208"/>
        </a:xfrm>
        <a:custGeom>
          <a:avLst/>
          <a:gdLst/>
          <a:ahLst/>
          <a:cxnLst/>
          <a:rect l="0" t="0" r="0" b="0"/>
          <a:pathLst>
            <a:path>
              <a:moveTo>
                <a:pt x="4064571" y="0"/>
              </a:moveTo>
              <a:lnTo>
                <a:pt x="4064571" y="1368853"/>
              </a:lnTo>
              <a:lnTo>
                <a:pt x="0" y="1368853"/>
              </a:lnTo>
              <a:lnTo>
                <a:pt x="0" y="15452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2FF5B5-8F67-43E6-929A-D7244C39BBED}">
      <dsp:nvSpPr>
        <dsp:cNvPr id="0" name=""/>
        <dsp:cNvSpPr/>
      </dsp:nvSpPr>
      <dsp:spPr>
        <a:xfrm>
          <a:off x="4524375" y="1301"/>
          <a:ext cx="1679574" cy="839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pl-PL" sz="1900" kern="1200" dirty="0"/>
            <a:t>Część związana</a:t>
          </a:r>
          <a:br>
            <a:rPr lang="pl-PL" sz="1900" kern="1200" dirty="0"/>
          </a:br>
          <a:r>
            <a:rPr lang="pl-PL" sz="1900" kern="1200" dirty="0"/>
            <a:t>z traumą</a:t>
          </a:r>
        </a:p>
      </dsp:txBody>
      <dsp:txXfrm>
        <a:off x="4524375" y="1301"/>
        <a:ext cx="1679574" cy="839787"/>
      </dsp:txXfrm>
    </dsp:sp>
    <dsp:sp modelId="{28EFE361-F5AC-4307-AB38-20DBCF381C55}">
      <dsp:nvSpPr>
        <dsp:cNvPr id="0" name=""/>
        <dsp:cNvSpPr/>
      </dsp:nvSpPr>
      <dsp:spPr>
        <a:xfrm>
          <a:off x="459804" y="2386297"/>
          <a:ext cx="1679574" cy="839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pl-PL" sz="1900" kern="1200" dirty="0"/>
            <a:t>Część walcząca</a:t>
          </a:r>
        </a:p>
      </dsp:txBody>
      <dsp:txXfrm>
        <a:off x="459804" y="2386297"/>
        <a:ext cx="1679574" cy="839787"/>
      </dsp:txXfrm>
    </dsp:sp>
    <dsp:sp modelId="{13F9F7D1-5B67-4052-93A2-06B1808B12E0}">
      <dsp:nvSpPr>
        <dsp:cNvPr id="0" name=""/>
        <dsp:cNvSpPr/>
      </dsp:nvSpPr>
      <dsp:spPr>
        <a:xfrm>
          <a:off x="2492089" y="2386297"/>
          <a:ext cx="1679574" cy="839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pl-PL" sz="1900" kern="1200" dirty="0"/>
            <a:t>Część uciekająca</a:t>
          </a:r>
        </a:p>
      </dsp:txBody>
      <dsp:txXfrm>
        <a:off x="2492089" y="2386297"/>
        <a:ext cx="1679574" cy="839787"/>
      </dsp:txXfrm>
    </dsp:sp>
    <dsp:sp modelId="{3EF13029-9BBC-4305-B5FA-026CFE7233F2}">
      <dsp:nvSpPr>
        <dsp:cNvPr id="0" name=""/>
        <dsp:cNvSpPr/>
      </dsp:nvSpPr>
      <dsp:spPr>
        <a:xfrm>
          <a:off x="4524375" y="2386297"/>
          <a:ext cx="1679574" cy="839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pl-PL" sz="1900" kern="1200" dirty="0"/>
            <a:t>Część zamierająca</a:t>
          </a:r>
        </a:p>
      </dsp:txBody>
      <dsp:txXfrm>
        <a:off x="4524375" y="2386297"/>
        <a:ext cx="1679574" cy="839787"/>
      </dsp:txXfrm>
    </dsp:sp>
    <dsp:sp modelId="{2D1F9074-F27C-4582-BA17-30DCEDBB14FA}">
      <dsp:nvSpPr>
        <dsp:cNvPr id="0" name=""/>
        <dsp:cNvSpPr/>
      </dsp:nvSpPr>
      <dsp:spPr>
        <a:xfrm>
          <a:off x="6556660" y="2386297"/>
          <a:ext cx="1679574" cy="839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pl-PL" sz="1900" kern="1200" dirty="0"/>
            <a:t>Część uległa</a:t>
          </a:r>
        </a:p>
      </dsp:txBody>
      <dsp:txXfrm>
        <a:off x="6556660" y="2386297"/>
        <a:ext cx="1679574" cy="839787"/>
      </dsp:txXfrm>
    </dsp:sp>
    <dsp:sp modelId="{3340D2EE-116A-40A4-ACF4-33BB1358746C}">
      <dsp:nvSpPr>
        <dsp:cNvPr id="0" name=""/>
        <dsp:cNvSpPr/>
      </dsp:nvSpPr>
      <dsp:spPr>
        <a:xfrm>
          <a:off x="8588946" y="2386297"/>
          <a:ext cx="1679574" cy="839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pl-PL" sz="1900" kern="1200" dirty="0"/>
            <a:t>Część wołająca</a:t>
          </a:r>
          <a:br>
            <a:rPr lang="pl-PL" sz="1900" kern="1200" dirty="0"/>
          </a:br>
          <a:r>
            <a:rPr lang="pl-PL" sz="1900" kern="1200" dirty="0"/>
            <a:t>o pomoc</a:t>
          </a:r>
        </a:p>
      </dsp:txBody>
      <dsp:txXfrm>
        <a:off x="8588946" y="2386297"/>
        <a:ext cx="1679574" cy="839787"/>
      </dsp:txXfrm>
    </dsp:sp>
    <dsp:sp modelId="{05949634-7565-4BFF-B6EC-08FD6D16C86A}">
      <dsp:nvSpPr>
        <dsp:cNvPr id="0" name=""/>
        <dsp:cNvSpPr/>
      </dsp:nvSpPr>
      <dsp:spPr>
        <a:xfrm>
          <a:off x="6839265" y="0"/>
          <a:ext cx="1679574" cy="8397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pl-PL" sz="1900" kern="1200" dirty="0"/>
            <a:t>Część związana</a:t>
          </a:r>
          <a:br>
            <a:rPr lang="pl-PL" sz="1900" kern="1200" dirty="0"/>
          </a:br>
          <a:r>
            <a:rPr lang="pl-PL" sz="1900" kern="1200" dirty="0"/>
            <a:t>z życiem</a:t>
          </a:r>
        </a:p>
      </dsp:txBody>
      <dsp:txXfrm>
        <a:off x="6839265" y="0"/>
        <a:ext cx="1679574" cy="83978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0072AE-2701-4AFB-B66E-6BF1CA0AD358}">
      <dsp:nvSpPr>
        <dsp:cNvPr id="0" name=""/>
        <dsp:cNvSpPr/>
      </dsp:nvSpPr>
      <dsp:spPr>
        <a:xfrm>
          <a:off x="5981313" y="327186"/>
          <a:ext cx="1140937" cy="327186"/>
        </a:xfrm>
        <a:custGeom>
          <a:avLst/>
          <a:gdLst/>
          <a:ahLst/>
          <a:cxnLst/>
          <a:rect l="0" t="0" r="0" b="0"/>
          <a:pathLst>
            <a:path>
              <a:moveTo>
                <a:pt x="0" y="327186"/>
              </a:moveTo>
              <a:lnTo>
                <a:pt x="114093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337085-E8BD-42B9-B269-42FA647D57D2}">
      <dsp:nvSpPr>
        <dsp:cNvPr id="0" name=""/>
        <dsp:cNvSpPr/>
      </dsp:nvSpPr>
      <dsp:spPr>
        <a:xfrm>
          <a:off x="5981313" y="654372"/>
          <a:ext cx="3158680" cy="1205350"/>
        </a:xfrm>
        <a:custGeom>
          <a:avLst/>
          <a:gdLst/>
          <a:ahLst/>
          <a:cxnLst/>
          <a:rect l="0" t="0" r="0" b="0"/>
          <a:pathLst>
            <a:path>
              <a:moveTo>
                <a:pt x="0" y="0"/>
              </a:moveTo>
              <a:lnTo>
                <a:pt x="0" y="1067932"/>
              </a:lnTo>
              <a:lnTo>
                <a:pt x="3158680" y="1067932"/>
              </a:lnTo>
              <a:lnTo>
                <a:pt x="3158680" y="12053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A53667-CDCB-4EDF-809F-C9E173AA7C84}">
      <dsp:nvSpPr>
        <dsp:cNvPr id="0" name=""/>
        <dsp:cNvSpPr/>
      </dsp:nvSpPr>
      <dsp:spPr>
        <a:xfrm>
          <a:off x="5981313" y="654372"/>
          <a:ext cx="1575100" cy="1205350"/>
        </a:xfrm>
        <a:custGeom>
          <a:avLst/>
          <a:gdLst/>
          <a:ahLst/>
          <a:cxnLst/>
          <a:rect l="0" t="0" r="0" b="0"/>
          <a:pathLst>
            <a:path>
              <a:moveTo>
                <a:pt x="0" y="0"/>
              </a:moveTo>
              <a:lnTo>
                <a:pt x="0" y="1067932"/>
              </a:lnTo>
              <a:lnTo>
                <a:pt x="1575100" y="1067932"/>
              </a:lnTo>
              <a:lnTo>
                <a:pt x="1575100" y="12053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92663C-5510-4CA4-BDBB-8618BEB0D4D5}">
      <dsp:nvSpPr>
        <dsp:cNvPr id="0" name=""/>
        <dsp:cNvSpPr/>
      </dsp:nvSpPr>
      <dsp:spPr>
        <a:xfrm>
          <a:off x="5927112" y="654372"/>
          <a:ext cx="91440" cy="1205350"/>
        </a:xfrm>
        <a:custGeom>
          <a:avLst/>
          <a:gdLst/>
          <a:ahLst/>
          <a:cxnLst/>
          <a:rect l="0" t="0" r="0" b="0"/>
          <a:pathLst>
            <a:path>
              <a:moveTo>
                <a:pt x="54200" y="0"/>
              </a:moveTo>
              <a:lnTo>
                <a:pt x="54200" y="1067932"/>
              </a:lnTo>
              <a:lnTo>
                <a:pt x="45720" y="1067932"/>
              </a:lnTo>
              <a:lnTo>
                <a:pt x="45720" y="12053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40B82F-7D45-4DFC-A5A3-CE2E8FBA85E8}">
      <dsp:nvSpPr>
        <dsp:cNvPr id="0" name=""/>
        <dsp:cNvSpPr/>
      </dsp:nvSpPr>
      <dsp:spPr>
        <a:xfrm>
          <a:off x="4389251" y="654372"/>
          <a:ext cx="1592061" cy="1205350"/>
        </a:xfrm>
        <a:custGeom>
          <a:avLst/>
          <a:gdLst/>
          <a:ahLst/>
          <a:cxnLst/>
          <a:rect l="0" t="0" r="0" b="0"/>
          <a:pathLst>
            <a:path>
              <a:moveTo>
                <a:pt x="1592061" y="0"/>
              </a:moveTo>
              <a:lnTo>
                <a:pt x="1592061" y="1067932"/>
              </a:lnTo>
              <a:lnTo>
                <a:pt x="0" y="1067932"/>
              </a:lnTo>
              <a:lnTo>
                <a:pt x="0" y="12053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71661E-908A-4BB2-ABF9-E4D5A93C82D1}">
      <dsp:nvSpPr>
        <dsp:cNvPr id="0" name=""/>
        <dsp:cNvSpPr/>
      </dsp:nvSpPr>
      <dsp:spPr>
        <a:xfrm>
          <a:off x="2805670" y="654372"/>
          <a:ext cx="3175642" cy="1205350"/>
        </a:xfrm>
        <a:custGeom>
          <a:avLst/>
          <a:gdLst/>
          <a:ahLst/>
          <a:cxnLst/>
          <a:rect l="0" t="0" r="0" b="0"/>
          <a:pathLst>
            <a:path>
              <a:moveTo>
                <a:pt x="3175642" y="0"/>
              </a:moveTo>
              <a:lnTo>
                <a:pt x="3175642" y="1067932"/>
              </a:lnTo>
              <a:lnTo>
                <a:pt x="0" y="1067932"/>
              </a:lnTo>
              <a:lnTo>
                <a:pt x="0" y="12053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2FF5B5-8F67-43E6-929A-D7244C39BBED}">
      <dsp:nvSpPr>
        <dsp:cNvPr id="0" name=""/>
        <dsp:cNvSpPr/>
      </dsp:nvSpPr>
      <dsp:spPr>
        <a:xfrm>
          <a:off x="5326940" y="0"/>
          <a:ext cx="1308744" cy="6543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l-PL" sz="1500" kern="1200" dirty="0"/>
            <a:t>Część związana</a:t>
          </a:r>
          <a:br>
            <a:rPr lang="pl-PL" sz="1500" kern="1200" dirty="0"/>
          </a:br>
          <a:r>
            <a:rPr lang="pl-PL" sz="1500" kern="1200" dirty="0"/>
            <a:t>z traumą</a:t>
          </a:r>
        </a:p>
      </dsp:txBody>
      <dsp:txXfrm>
        <a:off x="5326940" y="0"/>
        <a:ext cx="1308744" cy="654372"/>
      </dsp:txXfrm>
    </dsp:sp>
    <dsp:sp modelId="{28EFE361-F5AC-4307-AB38-20DBCF381C55}">
      <dsp:nvSpPr>
        <dsp:cNvPr id="0" name=""/>
        <dsp:cNvSpPr/>
      </dsp:nvSpPr>
      <dsp:spPr>
        <a:xfrm>
          <a:off x="2151298" y="1859722"/>
          <a:ext cx="1308744" cy="6543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l-PL" sz="1500" kern="1200" dirty="0"/>
            <a:t>Część walcząca</a:t>
          </a:r>
        </a:p>
      </dsp:txBody>
      <dsp:txXfrm>
        <a:off x="2151298" y="1859722"/>
        <a:ext cx="1308744" cy="654372"/>
      </dsp:txXfrm>
    </dsp:sp>
    <dsp:sp modelId="{13F9F7D1-5B67-4052-93A2-06B1808B12E0}">
      <dsp:nvSpPr>
        <dsp:cNvPr id="0" name=""/>
        <dsp:cNvSpPr/>
      </dsp:nvSpPr>
      <dsp:spPr>
        <a:xfrm>
          <a:off x="3734879" y="1859722"/>
          <a:ext cx="1308744" cy="6543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l-PL" sz="1500" kern="1200" dirty="0"/>
            <a:t>Część uciekająca</a:t>
          </a:r>
        </a:p>
      </dsp:txBody>
      <dsp:txXfrm>
        <a:off x="3734879" y="1859722"/>
        <a:ext cx="1308744" cy="654372"/>
      </dsp:txXfrm>
    </dsp:sp>
    <dsp:sp modelId="{3EF13029-9BBC-4305-B5FA-026CFE7233F2}">
      <dsp:nvSpPr>
        <dsp:cNvPr id="0" name=""/>
        <dsp:cNvSpPr/>
      </dsp:nvSpPr>
      <dsp:spPr>
        <a:xfrm>
          <a:off x="5318460" y="1859722"/>
          <a:ext cx="1308744" cy="6543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l-PL" sz="1500" kern="1200" dirty="0"/>
            <a:t>Część zamierająca</a:t>
          </a:r>
        </a:p>
      </dsp:txBody>
      <dsp:txXfrm>
        <a:off x="5318460" y="1859722"/>
        <a:ext cx="1308744" cy="654372"/>
      </dsp:txXfrm>
    </dsp:sp>
    <dsp:sp modelId="{2D1F9074-F27C-4582-BA17-30DCEDBB14FA}">
      <dsp:nvSpPr>
        <dsp:cNvPr id="0" name=""/>
        <dsp:cNvSpPr/>
      </dsp:nvSpPr>
      <dsp:spPr>
        <a:xfrm>
          <a:off x="6902041" y="1859722"/>
          <a:ext cx="1308744" cy="6543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l-PL" sz="1500" kern="1200" dirty="0"/>
            <a:t>Część uległa</a:t>
          </a:r>
        </a:p>
      </dsp:txBody>
      <dsp:txXfrm>
        <a:off x="6902041" y="1859722"/>
        <a:ext cx="1308744" cy="654372"/>
      </dsp:txXfrm>
    </dsp:sp>
    <dsp:sp modelId="{3340D2EE-116A-40A4-ACF4-33BB1358746C}">
      <dsp:nvSpPr>
        <dsp:cNvPr id="0" name=""/>
        <dsp:cNvSpPr/>
      </dsp:nvSpPr>
      <dsp:spPr>
        <a:xfrm>
          <a:off x="8485621" y="1859722"/>
          <a:ext cx="1308744" cy="6543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l-PL" sz="1500" kern="1200" dirty="0"/>
            <a:t>Część wołająca</a:t>
          </a:r>
          <a:br>
            <a:rPr lang="pl-PL" sz="1500" kern="1200" dirty="0"/>
          </a:br>
          <a:r>
            <a:rPr lang="pl-PL" sz="1500" kern="1200" dirty="0"/>
            <a:t>o pomoc</a:t>
          </a:r>
        </a:p>
      </dsp:txBody>
      <dsp:txXfrm>
        <a:off x="8485621" y="1859722"/>
        <a:ext cx="1308744" cy="654372"/>
      </dsp:txXfrm>
    </dsp:sp>
    <dsp:sp modelId="{05949634-7565-4BFF-B6EC-08FD6D16C86A}">
      <dsp:nvSpPr>
        <dsp:cNvPr id="0" name=""/>
        <dsp:cNvSpPr/>
      </dsp:nvSpPr>
      <dsp:spPr>
        <a:xfrm>
          <a:off x="7122250" y="0"/>
          <a:ext cx="1308744" cy="6543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l-PL" sz="1500" kern="1200" dirty="0"/>
            <a:t>Część związana</a:t>
          </a:r>
          <a:br>
            <a:rPr lang="pl-PL" sz="1500" kern="1200" dirty="0"/>
          </a:br>
          <a:r>
            <a:rPr lang="pl-PL" sz="1500" kern="1200" dirty="0"/>
            <a:t>z życiem</a:t>
          </a:r>
        </a:p>
      </dsp:txBody>
      <dsp:txXfrm>
        <a:off x="7122250" y="0"/>
        <a:ext cx="1308744" cy="65437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3DA33-2933-4CF1-8ED6-A6208B1165EE}">
      <dsp:nvSpPr>
        <dsp:cNvPr id="0" name=""/>
        <dsp:cNvSpPr/>
      </dsp:nvSpPr>
      <dsp:spPr>
        <a:xfrm>
          <a:off x="0" y="0"/>
          <a:ext cx="2816105" cy="16360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kern="1200" dirty="0"/>
            <a:t>Zdrowy dorosły</a:t>
          </a:r>
        </a:p>
      </dsp:txBody>
      <dsp:txXfrm>
        <a:off x="0" y="0"/>
        <a:ext cx="2816105" cy="1636071"/>
      </dsp:txXfrm>
    </dsp:sp>
    <dsp:sp modelId="{CA26C6EF-D9C1-4A7A-9FE9-BE6228EC3472}">
      <dsp:nvSpPr>
        <dsp:cNvPr id="0" name=""/>
        <dsp:cNvSpPr/>
      </dsp:nvSpPr>
      <dsp:spPr>
        <a:xfrm>
          <a:off x="2860760" y="0"/>
          <a:ext cx="2816105" cy="16360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kern="1200" dirty="0"/>
            <a:t>Wewnętrzne Dziecko </a:t>
          </a:r>
          <a:br>
            <a:rPr lang="pl-PL" sz="2400" kern="1200" dirty="0"/>
          </a:br>
          <a:r>
            <a:rPr lang="pl-PL" sz="2400" kern="1200" dirty="0"/>
            <a:t>(różne lata)</a:t>
          </a:r>
        </a:p>
      </dsp:txBody>
      <dsp:txXfrm>
        <a:off x="2860760" y="0"/>
        <a:ext cx="2816105" cy="1636071"/>
      </dsp:txXfrm>
    </dsp:sp>
    <dsp:sp modelId="{C1AA2551-A17A-4B96-9A1A-AE1EF6F75A3D}">
      <dsp:nvSpPr>
        <dsp:cNvPr id="0" name=""/>
        <dsp:cNvSpPr/>
      </dsp:nvSpPr>
      <dsp:spPr>
        <a:xfrm>
          <a:off x="2868540" y="1783348"/>
          <a:ext cx="2816105" cy="16360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kern="1200" dirty="0"/>
            <a:t>Obrońca/Oprawca</a:t>
          </a:r>
        </a:p>
      </dsp:txBody>
      <dsp:txXfrm>
        <a:off x="2868540" y="1783348"/>
        <a:ext cx="2816105" cy="1636071"/>
      </dsp:txXfrm>
    </dsp:sp>
    <dsp:sp modelId="{B819D896-E0CD-4817-A1E1-BB7EBF60F0FF}">
      <dsp:nvSpPr>
        <dsp:cNvPr id="0" name=""/>
        <dsp:cNvSpPr/>
      </dsp:nvSpPr>
      <dsp:spPr>
        <a:xfrm>
          <a:off x="0" y="3664514"/>
          <a:ext cx="2816105" cy="1636071"/>
        </a:xfrm>
        <a:prstGeom prst="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kern="1200" dirty="0"/>
            <a:t>„Ofiara”</a:t>
          </a:r>
        </a:p>
      </dsp:txBody>
      <dsp:txXfrm>
        <a:off x="0" y="3664514"/>
        <a:ext cx="2816105" cy="1636071"/>
      </dsp:txXfrm>
    </dsp:sp>
    <dsp:sp modelId="{900A8714-58B5-4731-AE94-16309D0C7EB0}">
      <dsp:nvSpPr>
        <dsp:cNvPr id="0" name=""/>
        <dsp:cNvSpPr/>
      </dsp:nvSpPr>
      <dsp:spPr>
        <a:xfrm>
          <a:off x="4339" y="1784490"/>
          <a:ext cx="2816105" cy="16360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kern="1200" dirty="0"/>
            <a:t>Ratownik</a:t>
          </a:r>
        </a:p>
      </dsp:txBody>
      <dsp:txXfrm>
        <a:off x="4339" y="1784490"/>
        <a:ext cx="2816105" cy="1636071"/>
      </dsp:txXfrm>
    </dsp:sp>
    <dsp:sp modelId="{3B18B46A-D0B6-4024-8635-E994E5312977}">
      <dsp:nvSpPr>
        <dsp:cNvPr id="0" name=""/>
        <dsp:cNvSpPr/>
      </dsp:nvSpPr>
      <dsp:spPr>
        <a:xfrm>
          <a:off x="5747393" y="1783065"/>
          <a:ext cx="2816105" cy="16360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kern="1200" dirty="0"/>
            <a:t>Krytyk</a:t>
          </a:r>
        </a:p>
      </dsp:txBody>
      <dsp:txXfrm>
        <a:off x="5747393" y="1783065"/>
        <a:ext cx="2816105" cy="163607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2">
  <dgm:title val="Lista ikon z etykietami"/>
  <dgm:desc val="Umożliwia pokazanie niesekwencyjnych lub pogrupowanych fragmentów informacji, którym towarzyszą powiązane elementy wizualne. Sprawdza się najlepiej w przypadku ikon lub małych obrazów z krótkimi podpisami."/>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ProcessNew">
  <dgm:title val="Proces podstawowy — nowy"/>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LabelList#2">
  <dgm:title val="Lista ikon z etykietami"/>
  <dgm:desc val="Umożliwia pokazanie niesekwencyjnych lub pogrupowanych fragmentów informacji, którym towarzyszą powiązane elementy wizualne. Sprawdza się najlepiej w przypadku ikon lub małych obrazów z krótkimi podpisami."/>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6/7/layout/BasicProcessNew#1">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a:extLst>
              <a:ext uri="{FF2B5EF4-FFF2-40B4-BE49-F238E27FC236}">
                <a16:creationId xmlns:a16="http://schemas.microsoft.com/office/drawing/2014/main" id="{28C3B854-9BC7-48DC-8A56-DBFDDE4283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a:extLst>
              <a:ext uri="{FF2B5EF4-FFF2-40B4-BE49-F238E27FC236}">
                <a16:creationId xmlns:a16="http://schemas.microsoft.com/office/drawing/2014/main" id="{D55DEFF2-EDF3-481B-9830-270AF04066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D766583-D292-43A3-9FAB-D95F58F414AC}" type="datetime1">
              <a:rPr lang="pl-PL" smtClean="0"/>
              <a:t>26.05.2023</a:t>
            </a:fld>
            <a:endParaRPr lang="pl-PL" dirty="0"/>
          </a:p>
        </p:txBody>
      </p:sp>
      <p:sp>
        <p:nvSpPr>
          <p:cNvPr id="4" name="Stopka — symbol zastępczy 3">
            <a:extLst>
              <a:ext uri="{FF2B5EF4-FFF2-40B4-BE49-F238E27FC236}">
                <a16:creationId xmlns:a16="http://schemas.microsoft.com/office/drawing/2014/main" id="{37B6AB74-8898-4E0C-A41C-CB0D0FACD3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a:extLst>
              <a:ext uri="{FF2B5EF4-FFF2-40B4-BE49-F238E27FC236}">
                <a16:creationId xmlns:a16="http://schemas.microsoft.com/office/drawing/2014/main" id="{4C91E6D7-E003-4673-9F29-E23A31AE5E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F145F8E-7BA9-4811-86CC-F36B279E432C}" type="slidenum">
              <a:rPr lang="pl-PL" smtClean="0"/>
              <a:t>‹#›</a:t>
            </a:fld>
            <a:endParaRPr lang="pl-PL" dirty="0"/>
          </a:p>
        </p:txBody>
      </p:sp>
    </p:spTree>
    <p:extLst>
      <p:ext uri="{BB962C8B-B14F-4D97-AF65-F5344CB8AC3E}">
        <p14:creationId xmlns:p14="http://schemas.microsoft.com/office/powerpoint/2010/main" val="358510911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D678A143-F1EB-4ACF-9C16-4B3B8D7CBED9}" type="datetime1">
              <a:rPr lang="pl-PL" smtClean="0"/>
              <a:t>26.05.2023</a:t>
            </a:fld>
            <a:endParaRPr lang="pl-PL"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a:t>Kliknij, aby edytować style wzorców tekstu</a:t>
            </a:r>
          </a:p>
          <a:p>
            <a:pPr lvl="1" rtl="0"/>
            <a:r>
              <a:rPr lang="pl-PL"/>
              <a:t>Drugi poziom</a:t>
            </a:r>
          </a:p>
          <a:p>
            <a:pPr lvl="2" rtl="0"/>
            <a:r>
              <a:rPr lang="pl-PL"/>
              <a:t>Trzeci poziom</a:t>
            </a:r>
          </a:p>
          <a:p>
            <a:pPr lvl="3" rtl="0"/>
            <a:r>
              <a:rPr lang="pl-PL"/>
              <a:t>Czwarty poziom</a:t>
            </a:r>
          </a:p>
          <a:p>
            <a:pPr lvl="4" rtl="0"/>
            <a:r>
              <a:rPr lang="pl-PL"/>
              <a:t>Piąty poziom</a:t>
            </a:r>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E0E9021-4777-4007-819B-E02D230442AE}" type="slidenum">
              <a:rPr lang="pl-PL" smtClean="0"/>
              <a:t>‹#›</a:t>
            </a:fld>
            <a:endParaRPr lang="pl-PL" dirty="0"/>
          </a:p>
        </p:txBody>
      </p:sp>
    </p:spTree>
    <p:extLst>
      <p:ext uri="{BB962C8B-B14F-4D97-AF65-F5344CB8AC3E}">
        <p14:creationId xmlns:p14="http://schemas.microsoft.com/office/powerpoint/2010/main" val="330874047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A351D337-7833-4516-979C-67BBF84AACD7}" type="slidenum">
              <a:rPr lang="pl-PL" smtClean="0"/>
              <a:t>1</a:t>
            </a:fld>
            <a:endParaRPr lang="pl-PL" dirty="0"/>
          </a:p>
        </p:txBody>
      </p:sp>
      <p:sp>
        <p:nvSpPr>
          <p:cNvPr id="5" name="Symbol zastępczy daty 4">
            <a:extLst>
              <a:ext uri="{FF2B5EF4-FFF2-40B4-BE49-F238E27FC236}">
                <a16:creationId xmlns:a16="http://schemas.microsoft.com/office/drawing/2014/main" id="{156442E1-71B7-4258-818E-6462D5C78B3A}"/>
              </a:ext>
            </a:extLst>
          </p:cNvPr>
          <p:cNvSpPr>
            <a:spLocks noGrp="1"/>
          </p:cNvSpPr>
          <p:nvPr>
            <p:ph type="dt" idx="1"/>
          </p:nvPr>
        </p:nvSpPr>
        <p:spPr/>
        <p:txBody>
          <a:bodyPr/>
          <a:lstStyle/>
          <a:p>
            <a:pPr rtl="0"/>
            <a:fld id="{8477C81C-3995-4B26-BAEC-86C5B5215079}" type="datetime1">
              <a:rPr lang="pl-PL" smtClean="0"/>
              <a:t>26.05.2023</a:t>
            </a:fld>
            <a:endParaRPr lang="pl-PL" dirty="0"/>
          </a:p>
        </p:txBody>
      </p:sp>
    </p:spTree>
    <p:extLst>
      <p:ext uri="{BB962C8B-B14F-4D97-AF65-F5344CB8AC3E}">
        <p14:creationId xmlns:p14="http://schemas.microsoft.com/office/powerpoint/2010/main" val="121062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B79775D2-86F1-4B44-8AE4-728F04104BBC}" type="slidenum">
              <a:rPr lang="pl-PL" smtClean="0"/>
              <a:t>2</a:t>
            </a:fld>
            <a:endParaRPr lang="pl-PL" dirty="0"/>
          </a:p>
        </p:txBody>
      </p:sp>
      <p:sp>
        <p:nvSpPr>
          <p:cNvPr id="5" name="Symbol zastępczy daty 4">
            <a:extLst>
              <a:ext uri="{FF2B5EF4-FFF2-40B4-BE49-F238E27FC236}">
                <a16:creationId xmlns:a16="http://schemas.microsoft.com/office/drawing/2014/main" id="{DC91153F-7223-4414-A743-4358A9A0A4BF}"/>
              </a:ext>
            </a:extLst>
          </p:cNvPr>
          <p:cNvSpPr>
            <a:spLocks noGrp="1"/>
          </p:cNvSpPr>
          <p:nvPr>
            <p:ph type="dt" idx="1"/>
          </p:nvPr>
        </p:nvSpPr>
        <p:spPr/>
        <p:txBody>
          <a:bodyPr/>
          <a:lstStyle/>
          <a:p>
            <a:pPr rtl="0"/>
            <a:fld id="{DC03496C-857E-48F8-846E-5B6CE66A1F1B}" type="datetime1">
              <a:rPr lang="pl-PL" smtClean="0"/>
              <a:t>26.05.2023</a:t>
            </a:fld>
            <a:endParaRPr lang="pl-PL" dirty="0"/>
          </a:p>
        </p:txBody>
      </p:sp>
    </p:spTree>
    <p:extLst>
      <p:ext uri="{BB962C8B-B14F-4D97-AF65-F5344CB8AC3E}">
        <p14:creationId xmlns:p14="http://schemas.microsoft.com/office/powerpoint/2010/main" val="2366787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B79775D2-86F1-4B44-8AE4-728F04104BBC}" type="slidenum">
              <a:rPr lang="pl-PL" smtClean="0"/>
              <a:t>3</a:t>
            </a:fld>
            <a:endParaRPr lang="pl-PL" dirty="0"/>
          </a:p>
        </p:txBody>
      </p:sp>
      <p:sp>
        <p:nvSpPr>
          <p:cNvPr id="5" name="Symbol zastępczy daty 4">
            <a:extLst>
              <a:ext uri="{FF2B5EF4-FFF2-40B4-BE49-F238E27FC236}">
                <a16:creationId xmlns:a16="http://schemas.microsoft.com/office/drawing/2014/main" id="{3C1E1264-98BD-43F8-81B2-D69B55C502FF}"/>
              </a:ext>
            </a:extLst>
          </p:cNvPr>
          <p:cNvSpPr>
            <a:spLocks noGrp="1"/>
          </p:cNvSpPr>
          <p:nvPr>
            <p:ph type="dt" idx="1"/>
          </p:nvPr>
        </p:nvSpPr>
        <p:spPr/>
        <p:txBody>
          <a:bodyPr/>
          <a:lstStyle/>
          <a:p>
            <a:pPr rtl="0"/>
            <a:fld id="{A20ED888-0D86-4409-A990-F76F6C1F4FBE}" type="datetime1">
              <a:rPr lang="pl-PL" smtClean="0"/>
              <a:t>26.05.2023</a:t>
            </a:fld>
            <a:endParaRPr lang="pl-PL" dirty="0"/>
          </a:p>
        </p:txBody>
      </p:sp>
    </p:spTree>
    <p:extLst>
      <p:ext uri="{BB962C8B-B14F-4D97-AF65-F5344CB8AC3E}">
        <p14:creationId xmlns:p14="http://schemas.microsoft.com/office/powerpoint/2010/main" val="1768752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A351D337-7833-4516-979C-67BBF84AACD7}" type="slidenum">
              <a:rPr lang="pl-PL" smtClean="0"/>
              <a:t>5</a:t>
            </a:fld>
            <a:endParaRPr lang="pl-PL" dirty="0"/>
          </a:p>
        </p:txBody>
      </p:sp>
      <p:sp>
        <p:nvSpPr>
          <p:cNvPr id="5" name="Symbol zastępczy daty 4">
            <a:extLst>
              <a:ext uri="{FF2B5EF4-FFF2-40B4-BE49-F238E27FC236}">
                <a16:creationId xmlns:a16="http://schemas.microsoft.com/office/drawing/2014/main" id="{E4E59305-9B63-4B3C-AEA8-0BF5C57A9CF9}"/>
              </a:ext>
            </a:extLst>
          </p:cNvPr>
          <p:cNvSpPr>
            <a:spLocks noGrp="1"/>
          </p:cNvSpPr>
          <p:nvPr>
            <p:ph type="dt" idx="1"/>
          </p:nvPr>
        </p:nvSpPr>
        <p:spPr/>
        <p:txBody>
          <a:bodyPr/>
          <a:lstStyle/>
          <a:p>
            <a:pPr rtl="0"/>
            <a:fld id="{0AD6DB9B-167D-4213-9293-263774939CAC}" type="datetime1">
              <a:rPr lang="pl-PL" smtClean="0"/>
              <a:t>26.05.2023</a:t>
            </a:fld>
            <a:endParaRPr lang="pl-PL" dirty="0"/>
          </a:p>
        </p:txBody>
      </p:sp>
    </p:spTree>
    <p:extLst>
      <p:ext uri="{BB962C8B-B14F-4D97-AF65-F5344CB8AC3E}">
        <p14:creationId xmlns:p14="http://schemas.microsoft.com/office/powerpoint/2010/main" val="338549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8</a:t>
            </a:fld>
            <a:endParaRPr lang="pl-PL" dirty="0"/>
          </a:p>
        </p:txBody>
      </p:sp>
    </p:spTree>
    <p:extLst>
      <p:ext uri="{BB962C8B-B14F-4D97-AF65-F5344CB8AC3E}">
        <p14:creationId xmlns:p14="http://schemas.microsoft.com/office/powerpoint/2010/main" val="3294365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3B665BBB-BF09-40E2-B456-C18A0E7489D3}" type="slidenum">
              <a:rPr lang="pl-PL" smtClean="0"/>
              <a:t>11</a:t>
            </a:fld>
            <a:endParaRPr lang="pl-PL" dirty="0"/>
          </a:p>
        </p:txBody>
      </p:sp>
      <p:sp>
        <p:nvSpPr>
          <p:cNvPr id="5" name="Symbol zastępczy daty 4">
            <a:extLst>
              <a:ext uri="{FF2B5EF4-FFF2-40B4-BE49-F238E27FC236}">
                <a16:creationId xmlns:a16="http://schemas.microsoft.com/office/drawing/2014/main" id="{2CD471B3-58C6-4E63-9988-D1E3314A194B}"/>
              </a:ext>
            </a:extLst>
          </p:cNvPr>
          <p:cNvSpPr>
            <a:spLocks noGrp="1"/>
          </p:cNvSpPr>
          <p:nvPr>
            <p:ph type="dt" idx="1"/>
          </p:nvPr>
        </p:nvSpPr>
        <p:spPr/>
        <p:txBody>
          <a:bodyPr/>
          <a:lstStyle/>
          <a:p>
            <a:pPr rtl="0"/>
            <a:fld id="{BF2697C9-3C12-4EFE-B332-0B1A89401321}" type="datetime1">
              <a:rPr lang="pl-PL" smtClean="0"/>
              <a:t>26.05.2023</a:t>
            </a:fld>
            <a:endParaRPr lang="pl-PL" dirty="0"/>
          </a:p>
        </p:txBody>
      </p:sp>
    </p:spTree>
    <p:extLst>
      <p:ext uri="{BB962C8B-B14F-4D97-AF65-F5344CB8AC3E}">
        <p14:creationId xmlns:p14="http://schemas.microsoft.com/office/powerpoint/2010/main" val="352753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14</a:t>
            </a:fld>
            <a:endParaRPr lang="pl-PL" dirty="0"/>
          </a:p>
        </p:txBody>
      </p:sp>
    </p:spTree>
    <p:extLst>
      <p:ext uri="{BB962C8B-B14F-4D97-AF65-F5344CB8AC3E}">
        <p14:creationId xmlns:p14="http://schemas.microsoft.com/office/powerpoint/2010/main" val="308355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A351D337-7833-4516-979C-67BBF84AACD7}" type="slidenum">
              <a:rPr lang="pl-PL" smtClean="0"/>
              <a:t>15</a:t>
            </a:fld>
            <a:endParaRPr lang="pl-PL" dirty="0"/>
          </a:p>
        </p:txBody>
      </p:sp>
      <p:sp>
        <p:nvSpPr>
          <p:cNvPr id="5" name="Symbol zastępczy daty 4">
            <a:extLst>
              <a:ext uri="{FF2B5EF4-FFF2-40B4-BE49-F238E27FC236}">
                <a16:creationId xmlns:a16="http://schemas.microsoft.com/office/drawing/2014/main" id="{E4E59305-9B63-4B3C-AEA8-0BF5C57A9CF9}"/>
              </a:ext>
            </a:extLst>
          </p:cNvPr>
          <p:cNvSpPr>
            <a:spLocks noGrp="1"/>
          </p:cNvSpPr>
          <p:nvPr>
            <p:ph type="dt" idx="1"/>
          </p:nvPr>
        </p:nvSpPr>
        <p:spPr/>
        <p:txBody>
          <a:bodyPr/>
          <a:lstStyle/>
          <a:p>
            <a:pPr rtl="0"/>
            <a:fld id="{0AD6DB9B-167D-4213-9293-263774939CAC}" type="datetime1">
              <a:rPr lang="pl-PL" smtClean="0"/>
              <a:t>26.05.2023</a:t>
            </a:fld>
            <a:endParaRPr lang="pl-PL" dirty="0"/>
          </a:p>
        </p:txBody>
      </p:sp>
    </p:spTree>
    <p:extLst>
      <p:ext uri="{BB962C8B-B14F-4D97-AF65-F5344CB8AC3E}">
        <p14:creationId xmlns:p14="http://schemas.microsoft.com/office/powerpoint/2010/main" val="1303684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19</a:t>
            </a:fld>
            <a:endParaRPr lang="pl-PL" dirty="0"/>
          </a:p>
        </p:txBody>
      </p:sp>
    </p:spTree>
    <p:extLst>
      <p:ext uri="{BB962C8B-B14F-4D97-AF65-F5344CB8AC3E}">
        <p14:creationId xmlns:p14="http://schemas.microsoft.com/office/powerpoint/2010/main" val="2264326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A351D337-7833-4516-979C-67BBF84AACD7}" type="slidenum">
              <a:rPr lang="pl-PL" smtClean="0"/>
              <a:t>22</a:t>
            </a:fld>
            <a:endParaRPr lang="pl-PL" dirty="0"/>
          </a:p>
        </p:txBody>
      </p:sp>
      <p:sp>
        <p:nvSpPr>
          <p:cNvPr id="5" name="Symbol zastępczy daty 4">
            <a:extLst>
              <a:ext uri="{FF2B5EF4-FFF2-40B4-BE49-F238E27FC236}">
                <a16:creationId xmlns:a16="http://schemas.microsoft.com/office/drawing/2014/main" id="{9DB6CB82-94C1-47A8-996C-A47F09C5F4B9}"/>
              </a:ext>
            </a:extLst>
          </p:cNvPr>
          <p:cNvSpPr>
            <a:spLocks noGrp="1"/>
          </p:cNvSpPr>
          <p:nvPr>
            <p:ph type="dt" idx="1"/>
          </p:nvPr>
        </p:nvSpPr>
        <p:spPr/>
        <p:txBody>
          <a:bodyPr/>
          <a:lstStyle/>
          <a:p>
            <a:pPr rtl="0"/>
            <a:fld id="{AC1A2577-3433-43C7-B5B6-65323F48D076}" type="datetime1">
              <a:rPr lang="pl-PL" smtClean="0"/>
              <a:t>26.05.2023</a:t>
            </a:fld>
            <a:endParaRPr lang="pl-PL" dirty="0"/>
          </a:p>
        </p:txBody>
      </p:sp>
    </p:spTree>
    <p:extLst>
      <p:ext uri="{BB962C8B-B14F-4D97-AF65-F5344CB8AC3E}">
        <p14:creationId xmlns:p14="http://schemas.microsoft.com/office/powerpoint/2010/main" val="728131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27</a:t>
            </a:fld>
            <a:endParaRPr lang="pl-PL" dirty="0"/>
          </a:p>
        </p:txBody>
      </p:sp>
    </p:spTree>
    <p:extLst>
      <p:ext uri="{BB962C8B-B14F-4D97-AF65-F5344CB8AC3E}">
        <p14:creationId xmlns:p14="http://schemas.microsoft.com/office/powerpoint/2010/main" val="3914563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33</a:t>
            </a:fld>
            <a:endParaRPr lang="pl-PL" dirty="0"/>
          </a:p>
        </p:txBody>
      </p:sp>
    </p:spTree>
    <p:extLst>
      <p:ext uri="{BB962C8B-B14F-4D97-AF65-F5344CB8AC3E}">
        <p14:creationId xmlns:p14="http://schemas.microsoft.com/office/powerpoint/2010/main" val="3299632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42</a:t>
            </a:fld>
            <a:endParaRPr lang="pl-PL" dirty="0"/>
          </a:p>
        </p:txBody>
      </p:sp>
    </p:spTree>
    <p:extLst>
      <p:ext uri="{BB962C8B-B14F-4D97-AF65-F5344CB8AC3E}">
        <p14:creationId xmlns:p14="http://schemas.microsoft.com/office/powerpoint/2010/main" val="2590752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46</a:t>
            </a:fld>
            <a:endParaRPr lang="pl-PL" dirty="0"/>
          </a:p>
        </p:txBody>
      </p:sp>
    </p:spTree>
    <p:extLst>
      <p:ext uri="{BB962C8B-B14F-4D97-AF65-F5344CB8AC3E}">
        <p14:creationId xmlns:p14="http://schemas.microsoft.com/office/powerpoint/2010/main" val="2600982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47</a:t>
            </a:fld>
            <a:endParaRPr lang="pl-PL" dirty="0"/>
          </a:p>
        </p:txBody>
      </p:sp>
    </p:spTree>
    <p:extLst>
      <p:ext uri="{BB962C8B-B14F-4D97-AF65-F5344CB8AC3E}">
        <p14:creationId xmlns:p14="http://schemas.microsoft.com/office/powerpoint/2010/main" val="1317862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daty 3"/>
          <p:cNvSpPr>
            <a:spLocks noGrp="1"/>
          </p:cNvSpPr>
          <p:nvPr>
            <p:ph type="dt" idx="1"/>
          </p:nvPr>
        </p:nvSpPr>
        <p:spPr/>
        <p:txBody>
          <a:bodyPr/>
          <a:lstStyle/>
          <a:p>
            <a:pPr rtl="0"/>
            <a:fld id="{D678A143-F1EB-4ACF-9C16-4B3B8D7CBED9}" type="datetime1">
              <a:rPr lang="pl-PL" smtClean="0"/>
              <a:t>26.05.2023</a:t>
            </a:fld>
            <a:endParaRPr lang="pl-PL" dirty="0"/>
          </a:p>
        </p:txBody>
      </p:sp>
      <p:sp>
        <p:nvSpPr>
          <p:cNvPr id="5" name="Symbol zastępczy numeru slajdu 4"/>
          <p:cNvSpPr>
            <a:spLocks noGrp="1"/>
          </p:cNvSpPr>
          <p:nvPr>
            <p:ph type="sldNum" sz="quarter" idx="5"/>
          </p:nvPr>
        </p:nvSpPr>
        <p:spPr/>
        <p:txBody>
          <a:bodyPr/>
          <a:lstStyle/>
          <a:p>
            <a:pPr rtl="0"/>
            <a:fld id="{4E0E9021-4777-4007-819B-E02D230442AE}" type="slidenum">
              <a:rPr lang="pl-PL" smtClean="0"/>
              <a:t>50</a:t>
            </a:fld>
            <a:endParaRPr lang="pl-PL" dirty="0"/>
          </a:p>
        </p:txBody>
      </p:sp>
    </p:spTree>
    <p:extLst>
      <p:ext uri="{BB962C8B-B14F-4D97-AF65-F5344CB8AC3E}">
        <p14:creationId xmlns:p14="http://schemas.microsoft.com/office/powerpoint/2010/main" val="1479845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A351D337-7833-4516-979C-67BBF84AACD7}" type="slidenum">
              <a:rPr lang="pl-PL" smtClean="0"/>
              <a:t>55</a:t>
            </a:fld>
            <a:endParaRPr lang="pl-PL" dirty="0"/>
          </a:p>
        </p:txBody>
      </p:sp>
      <p:sp>
        <p:nvSpPr>
          <p:cNvPr id="5" name="Symbol zastępczy daty 4">
            <a:extLst>
              <a:ext uri="{FF2B5EF4-FFF2-40B4-BE49-F238E27FC236}">
                <a16:creationId xmlns:a16="http://schemas.microsoft.com/office/drawing/2014/main" id="{9DB6CB82-94C1-47A8-996C-A47F09C5F4B9}"/>
              </a:ext>
            </a:extLst>
          </p:cNvPr>
          <p:cNvSpPr>
            <a:spLocks noGrp="1"/>
          </p:cNvSpPr>
          <p:nvPr>
            <p:ph type="dt" idx="1"/>
          </p:nvPr>
        </p:nvSpPr>
        <p:spPr/>
        <p:txBody>
          <a:bodyPr/>
          <a:lstStyle/>
          <a:p>
            <a:pPr rtl="0"/>
            <a:fld id="{AC1A2577-3433-43C7-B5B6-65323F48D076}" type="datetime1">
              <a:rPr lang="pl-PL" smtClean="0"/>
              <a:t>26.05.2023</a:t>
            </a:fld>
            <a:endParaRPr lang="pl-PL" dirty="0"/>
          </a:p>
        </p:txBody>
      </p:sp>
    </p:spTree>
    <p:extLst>
      <p:ext uri="{BB962C8B-B14F-4D97-AF65-F5344CB8AC3E}">
        <p14:creationId xmlns:p14="http://schemas.microsoft.com/office/powerpoint/2010/main" val="2935605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5"/>
          </p:nvPr>
        </p:nvSpPr>
        <p:spPr/>
        <p:txBody>
          <a:bodyPr rtlCol="0"/>
          <a:lstStyle/>
          <a:p>
            <a:pPr rtl="0"/>
            <a:fld id="{3B665BBB-BF09-40E2-B456-C18A0E7489D3}" type="slidenum">
              <a:rPr lang="pl-PL" smtClean="0"/>
              <a:t>57</a:t>
            </a:fld>
            <a:endParaRPr lang="pl-PL" dirty="0"/>
          </a:p>
        </p:txBody>
      </p:sp>
      <p:sp>
        <p:nvSpPr>
          <p:cNvPr id="5" name="Symbol zastępczy daty 4">
            <a:extLst>
              <a:ext uri="{FF2B5EF4-FFF2-40B4-BE49-F238E27FC236}">
                <a16:creationId xmlns:a16="http://schemas.microsoft.com/office/drawing/2014/main" id="{B83D2C70-DF69-414C-95DF-908A02E51222}"/>
              </a:ext>
            </a:extLst>
          </p:cNvPr>
          <p:cNvSpPr>
            <a:spLocks noGrp="1"/>
          </p:cNvSpPr>
          <p:nvPr>
            <p:ph type="dt" idx="1"/>
          </p:nvPr>
        </p:nvSpPr>
        <p:spPr/>
        <p:txBody>
          <a:bodyPr/>
          <a:lstStyle/>
          <a:p>
            <a:pPr rtl="0"/>
            <a:fld id="{3281F516-E5F7-4127-A3A8-529A25E6C038}" type="datetime1">
              <a:rPr lang="pl-PL" smtClean="0"/>
              <a:t>26.05.2023</a:t>
            </a:fld>
            <a:endParaRPr lang="pl-PL" dirty="0"/>
          </a:p>
        </p:txBody>
      </p:sp>
    </p:spTree>
    <p:extLst>
      <p:ext uri="{BB962C8B-B14F-4D97-AF65-F5344CB8AC3E}">
        <p14:creationId xmlns:p14="http://schemas.microsoft.com/office/powerpoint/2010/main" val="1588022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ytuł">
    <p:bg>
      <p:bgPr>
        <a:solidFill>
          <a:schemeClr val="bg2"/>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E6A6AB8-1A22-4B94-B531-20135A62A88D}"/>
              </a:ext>
            </a:extLst>
          </p:cNvPr>
          <p:cNvSpPr>
            <a:spLocks noGrp="1"/>
          </p:cNvSpPr>
          <p:nvPr>
            <p:ph type="title"/>
          </p:nvPr>
        </p:nvSpPr>
        <p:spPr>
          <a:xfrm>
            <a:off x="6480174" y="728662"/>
            <a:ext cx="5014913" cy="2776536"/>
          </a:xfrm>
        </p:spPr>
        <p:txBody>
          <a:bodyPr rtlCol="0" anchor="b">
            <a:normAutofit/>
          </a:bodyPr>
          <a:lstStyle>
            <a:lvl1pPr algn="ctr">
              <a:defRPr sz="5600"/>
            </a:lvl1pPr>
          </a:lstStyle>
          <a:p>
            <a:pPr rtl="0"/>
            <a:r>
              <a:rPr lang="pl-PL"/>
              <a:t>Kliknij, aby edytować styl</a:t>
            </a:r>
          </a:p>
        </p:txBody>
      </p:sp>
      <p:sp>
        <p:nvSpPr>
          <p:cNvPr id="6" name="Obraz — symbol zastępczy 5">
            <a:extLst>
              <a:ext uri="{FF2B5EF4-FFF2-40B4-BE49-F238E27FC236}">
                <a16:creationId xmlns:a16="http://schemas.microsoft.com/office/drawing/2014/main" id="{17085CCA-A46A-45CC-AA3F-387D8311942D}"/>
              </a:ext>
            </a:extLst>
          </p:cNvPr>
          <p:cNvSpPr>
            <a:spLocks noGrp="1"/>
          </p:cNvSpPr>
          <p:nvPr>
            <p:ph type="pic" sz="quarter" idx="10"/>
          </p:nvPr>
        </p:nvSpPr>
        <p:spPr>
          <a:xfrm>
            <a:off x="1" y="0"/>
            <a:ext cx="5662934" cy="6858000"/>
          </a:xfrm>
          <a:custGeom>
            <a:avLst/>
            <a:gdLst>
              <a:gd name="connsiteX0" fmla="*/ 0 w 5662934"/>
              <a:gd name="connsiteY0" fmla="*/ 0 h 6858000"/>
              <a:gd name="connsiteX1" fmla="*/ 5064602 w 5662934"/>
              <a:gd name="connsiteY1" fmla="*/ 0 h 6858000"/>
              <a:gd name="connsiteX2" fmla="*/ 4889880 w 5662934"/>
              <a:gd name="connsiteY2" fmla="*/ 279455 h 6858000"/>
              <a:gd name="connsiteX3" fmla="*/ 4743094 w 5662934"/>
              <a:gd name="connsiteY3" fmla="*/ 566397 h 6858000"/>
              <a:gd name="connsiteX4" fmla="*/ 4685321 w 5662934"/>
              <a:gd name="connsiteY4" fmla="*/ 704608 h 6858000"/>
              <a:gd name="connsiteX5" fmla="*/ 4680898 w 5662934"/>
              <a:gd name="connsiteY5" fmla="*/ 692471 h 6858000"/>
              <a:gd name="connsiteX6" fmla="*/ 4558808 w 5662934"/>
              <a:gd name="connsiteY6" fmla="*/ 561315 h 6858000"/>
              <a:gd name="connsiteX7" fmla="*/ 4422430 w 5662934"/>
              <a:gd name="connsiteY7" fmla="*/ 545170 h 6858000"/>
              <a:gd name="connsiteX8" fmla="*/ 4343282 w 5662934"/>
              <a:gd name="connsiteY8" fmla="*/ 564133 h 6858000"/>
              <a:gd name="connsiteX9" fmla="*/ 4202646 w 5662934"/>
              <a:gd name="connsiteY9" fmla="*/ 646647 h 6858000"/>
              <a:gd name="connsiteX10" fmla="*/ 4197290 w 5662934"/>
              <a:gd name="connsiteY10" fmla="*/ 857157 h 6858000"/>
              <a:gd name="connsiteX11" fmla="*/ 4214948 w 5662934"/>
              <a:gd name="connsiteY11" fmla="*/ 901746 h 6858000"/>
              <a:gd name="connsiteX12" fmla="*/ 4230751 w 5662934"/>
              <a:gd name="connsiteY12" fmla="*/ 967701 h 6858000"/>
              <a:gd name="connsiteX13" fmla="*/ 4328522 w 5662934"/>
              <a:gd name="connsiteY13" fmla="*/ 1230219 h 6858000"/>
              <a:gd name="connsiteX14" fmla="*/ 3908598 w 5662934"/>
              <a:gd name="connsiteY14" fmla="*/ 1107653 h 6858000"/>
              <a:gd name="connsiteX15" fmla="*/ 3762188 w 5662934"/>
              <a:gd name="connsiteY15" fmla="*/ 1107860 h 6858000"/>
              <a:gd name="connsiteX16" fmla="*/ 3599087 w 5662934"/>
              <a:gd name="connsiteY16" fmla="*/ 1300369 h 6858000"/>
              <a:gd name="connsiteX17" fmla="*/ 3602456 w 5662934"/>
              <a:gd name="connsiteY17" fmla="*/ 1459969 h 6858000"/>
              <a:gd name="connsiteX18" fmla="*/ 3654124 w 5662934"/>
              <a:gd name="connsiteY18" fmla="*/ 1559177 h 6858000"/>
              <a:gd name="connsiteX19" fmla="*/ 3793114 w 5662934"/>
              <a:gd name="connsiteY19" fmla="*/ 1644439 h 6858000"/>
              <a:gd name="connsiteX20" fmla="*/ 4045810 w 5662934"/>
              <a:gd name="connsiteY20" fmla="*/ 1709432 h 6858000"/>
              <a:gd name="connsiteX21" fmla="*/ 4249451 w 5662934"/>
              <a:gd name="connsiteY21" fmla="*/ 1744332 h 6858000"/>
              <a:gd name="connsiteX22" fmla="*/ 4089510 w 5662934"/>
              <a:gd name="connsiteY22" fmla="*/ 1950033 h 6858000"/>
              <a:gd name="connsiteX23" fmla="*/ 3921602 w 5662934"/>
              <a:gd name="connsiteY23" fmla="*/ 2297127 h 6858000"/>
              <a:gd name="connsiteX24" fmla="*/ 3900443 w 5662934"/>
              <a:gd name="connsiteY24" fmla="*/ 2441680 h 6858000"/>
              <a:gd name="connsiteX25" fmla="*/ 3937614 w 5662934"/>
              <a:gd name="connsiteY25" fmla="*/ 2509491 h 6858000"/>
              <a:gd name="connsiteX26" fmla="*/ 3968463 w 5662934"/>
              <a:gd name="connsiteY26" fmla="*/ 2550919 h 6858000"/>
              <a:gd name="connsiteX27" fmla="*/ 4072895 w 5662934"/>
              <a:gd name="connsiteY27" fmla="*/ 2637486 h 6858000"/>
              <a:gd name="connsiteX28" fmla="*/ 4187906 w 5662934"/>
              <a:gd name="connsiteY28" fmla="*/ 2651776 h 6858000"/>
              <a:gd name="connsiteX29" fmla="*/ 4243956 w 5662934"/>
              <a:gd name="connsiteY29" fmla="*/ 2629194 h 6858000"/>
              <a:gd name="connsiteX30" fmla="*/ 4277165 w 5662934"/>
              <a:gd name="connsiteY30" fmla="*/ 2602787 h 6858000"/>
              <a:gd name="connsiteX31" fmla="*/ 4273379 w 5662934"/>
              <a:gd name="connsiteY31" fmla="*/ 2653248 h 6858000"/>
              <a:gd name="connsiteX32" fmla="*/ 4263593 w 5662934"/>
              <a:gd name="connsiteY32" fmla="*/ 3061922 h 6858000"/>
              <a:gd name="connsiteX33" fmla="*/ 4445372 w 5662934"/>
              <a:gd name="connsiteY33" fmla="*/ 4515619 h 6858000"/>
              <a:gd name="connsiteX34" fmla="*/ 4990710 w 5662934"/>
              <a:gd name="connsiteY34" fmla="*/ 5969316 h 6858000"/>
              <a:gd name="connsiteX35" fmla="*/ 5583977 w 5662934"/>
              <a:gd name="connsiteY35" fmla="*/ 6777438 h 6858000"/>
              <a:gd name="connsiteX36" fmla="*/ 5662934 w 5662934"/>
              <a:gd name="connsiteY36" fmla="*/ 6858000 h 6858000"/>
              <a:gd name="connsiteX37" fmla="*/ 0 w 5662934"/>
              <a:gd name="connsiteY3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62934" h="6858000">
                <a:moveTo>
                  <a:pt x="0" y="0"/>
                </a:moveTo>
                <a:lnTo>
                  <a:pt x="5064602" y="0"/>
                </a:lnTo>
                <a:lnTo>
                  <a:pt x="4889880" y="279455"/>
                </a:lnTo>
                <a:cubicBezTo>
                  <a:pt x="4837690" y="372204"/>
                  <a:pt x="4788761" y="467851"/>
                  <a:pt x="4743094" y="566397"/>
                </a:cubicBezTo>
                <a:lnTo>
                  <a:pt x="4685321" y="704608"/>
                </a:lnTo>
                <a:lnTo>
                  <a:pt x="4680898" y="692471"/>
                </a:lnTo>
                <a:cubicBezTo>
                  <a:pt x="4651904" y="629675"/>
                  <a:pt x="4612879" y="583232"/>
                  <a:pt x="4558808" y="561315"/>
                </a:cubicBezTo>
                <a:cubicBezTo>
                  <a:pt x="4504738" y="539399"/>
                  <a:pt x="4462003" y="535689"/>
                  <a:pt x="4422430" y="545170"/>
                </a:cubicBezTo>
                <a:cubicBezTo>
                  <a:pt x="4369665" y="557812"/>
                  <a:pt x="4351458" y="569149"/>
                  <a:pt x="4343282" y="564133"/>
                </a:cubicBezTo>
                <a:cubicBezTo>
                  <a:pt x="4277326" y="579935"/>
                  <a:pt x="4235898" y="610784"/>
                  <a:pt x="4202646" y="646647"/>
                </a:cubicBezTo>
                <a:cubicBezTo>
                  <a:pt x="4177569" y="687526"/>
                  <a:pt x="4172005" y="751627"/>
                  <a:pt x="4197290" y="857157"/>
                </a:cubicBezTo>
                <a:cubicBezTo>
                  <a:pt x="4200451" y="870348"/>
                  <a:pt x="4211787" y="888554"/>
                  <a:pt x="4214948" y="901746"/>
                </a:cubicBezTo>
                <a:cubicBezTo>
                  <a:pt x="4226284" y="919952"/>
                  <a:pt x="4232606" y="946334"/>
                  <a:pt x="4230751" y="967701"/>
                </a:cubicBezTo>
                <a:cubicBezTo>
                  <a:pt x="4230751" y="967701"/>
                  <a:pt x="4230751" y="967701"/>
                  <a:pt x="4328522" y="1230219"/>
                </a:cubicBezTo>
                <a:cubicBezTo>
                  <a:pt x="4129896" y="1187143"/>
                  <a:pt x="4133057" y="1200334"/>
                  <a:pt x="3908598" y="1107653"/>
                </a:cubicBezTo>
                <a:cubicBezTo>
                  <a:pt x="3844496" y="1102088"/>
                  <a:pt x="3801762" y="1098379"/>
                  <a:pt x="3762188" y="1107860"/>
                </a:cubicBezTo>
                <a:cubicBezTo>
                  <a:pt x="3669850" y="1129983"/>
                  <a:pt x="3611521" y="1206726"/>
                  <a:pt x="3599087" y="1300369"/>
                </a:cubicBezTo>
                <a:cubicBezTo>
                  <a:pt x="3590362" y="1351279"/>
                  <a:pt x="3581638" y="1402189"/>
                  <a:pt x="3602456" y="1459969"/>
                </a:cubicBezTo>
                <a:cubicBezTo>
                  <a:pt x="3615099" y="1512734"/>
                  <a:pt x="3629596" y="1544131"/>
                  <a:pt x="3654124" y="1559177"/>
                </a:cubicBezTo>
                <a:cubicBezTo>
                  <a:pt x="3719531" y="1599300"/>
                  <a:pt x="3679957" y="1608782"/>
                  <a:pt x="3793114" y="1644439"/>
                </a:cubicBezTo>
                <a:cubicBezTo>
                  <a:pt x="3914447" y="1685111"/>
                  <a:pt x="4021283" y="1694386"/>
                  <a:pt x="4045810" y="1709432"/>
                </a:cubicBezTo>
                <a:cubicBezTo>
                  <a:pt x="4118088" y="1720012"/>
                  <a:pt x="4219908" y="1737462"/>
                  <a:pt x="4249451" y="1744332"/>
                </a:cubicBezTo>
                <a:cubicBezTo>
                  <a:pt x="4244436" y="1752508"/>
                  <a:pt x="4141518" y="1846908"/>
                  <a:pt x="4089510" y="1950033"/>
                </a:cubicBezTo>
                <a:cubicBezTo>
                  <a:pt x="3997380" y="2118564"/>
                  <a:pt x="3935342" y="2238041"/>
                  <a:pt x="3921602" y="2297127"/>
                </a:cubicBezTo>
                <a:cubicBezTo>
                  <a:pt x="3894671" y="2359373"/>
                  <a:pt x="3885946" y="2410283"/>
                  <a:pt x="3900443" y="2441680"/>
                </a:cubicBezTo>
                <a:cubicBezTo>
                  <a:pt x="3898589" y="2463048"/>
                  <a:pt x="3918101" y="2486269"/>
                  <a:pt x="3937614" y="2509491"/>
                </a:cubicBezTo>
                <a:cubicBezTo>
                  <a:pt x="3948950" y="2527698"/>
                  <a:pt x="3960287" y="2545904"/>
                  <a:pt x="3968463" y="2550919"/>
                </a:cubicBezTo>
                <a:cubicBezTo>
                  <a:pt x="3999312" y="2592348"/>
                  <a:pt x="4027000" y="2620585"/>
                  <a:pt x="4072895" y="2637486"/>
                </a:cubicBezTo>
                <a:cubicBezTo>
                  <a:pt x="4105598" y="2657547"/>
                  <a:pt x="4148333" y="2661257"/>
                  <a:pt x="4187906" y="2651776"/>
                </a:cubicBezTo>
                <a:cubicBezTo>
                  <a:pt x="4207693" y="2647036"/>
                  <a:pt x="4226377" y="2639508"/>
                  <a:pt x="4243956" y="2629194"/>
                </a:cubicBezTo>
                <a:lnTo>
                  <a:pt x="4277165" y="2602787"/>
                </a:lnTo>
                <a:lnTo>
                  <a:pt x="4273379" y="2653248"/>
                </a:lnTo>
                <a:cubicBezTo>
                  <a:pt x="4266855" y="2786574"/>
                  <a:pt x="4263593" y="2922799"/>
                  <a:pt x="4263593" y="3061922"/>
                </a:cubicBezTo>
                <a:cubicBezTo>
                  <a:pt x="4263593" y="3516203"/>
                  <a:pt x="4324186" y="3970483"/>
                  <a:pt x="4445372" y="4515619"/>
                </a:cubicBezTo>
                <a:cubicBezTo>
                  <a:pt x="4596855" y="5030470"/>
                  <a:pt x="4748338" y="5515036"/>
                  <a:pt x="4990710" y="5969316"/>
                </a:cubicBezTo>
                <a:cubicBezTo>
                  <a:pt x="5172489" y="6275955"/>
                  <a:pt x="5371310" y="6544265"/>
                  <a:pt x="5583977" y="6777438"/>
                </a:cubicBezTo>
                <a:lnTo>
                  <a:pt x="5662934" y="6858000"/>
                </a:lnTo>
                <a:lnTo>
                  <a:pt x="0" y="6858000"/>
                </a:lnTo>
                <a:close/>
              </a:path>
            </a:pathLst>
          </a:custGeom>
        </p:spPr>
        <p:txBody>
          <a:bodyPr wrap="square" rtlCol="0">
            <a:noAutofit/>
          </a:bodyPr>
          <a:lstStyle/>
          <a:p>
            <a:pPr rtl="0"/>
            <a:r>
              <a:rPr lang="pl-PL"/>
              <a:t>Kliknij ikonę, aby dodać obraz</a:t>
            </a:r>
            <a:endParaRPr lang="pl-PL" dirty="0"/>
          </a:p>
        </p:txBody>
      </p:sp>
      <p:sp>
        <p:nvSpPr>
          <p:cNvPr id="11" name="Tekst — symbol zastępczy 10">
            <a:extLst>
              <a:ext uri="{FF2B5EF4-FFF2-40B4-BE49-F238E27FC236}">
                <a16:creationId xmlns:a16="http://schemas.microsoft.com/office/drawing/2014/main" id="{4D1C1373-B50B-4F1A-A1BB-0C35A28316A4}"/>
              </a:ext>
            </a:extLst>
          </p:cNvPr>
          <p:cNvSpPr>
            <a:spLocks noGrp="1"/>
          </p:cNvSpPr>
          <p:nvPr>
            <p:ph type="body" sz="quarter" idx="12"/>
          </p:nvPr>
        </p:nvSpPr>
        <p:spPr>
          <a:xfrm>
            <a:off x="6480175" y="3821113"/>
            <a:ext cx="5014913" cy="2308225"/>
          </a:xfrm>
        </p:spPr>
        <p:txBody>
          <a:bodyPr rtlCol="0"/>
          <a:lstStyle>
            <a:lvl1pPr algn="ctr">
              <a:buNone/>
              <a:defRPr lang="pl-PL" sz="2800" kern="1200" spc="20" baseline="0" dirty="0" smtClean="0">
                <a:solidFill>
                  <a:schemeClr val="tx1">
                    <a:alpha val="58000"/>
                  </a:schemeClr>
                </a:solidFill>
                <a:latin typeface="+mn-lt"/>
                <a:ea typeface="+mn-ea"/>
                <a:cs typeface="+mn-cs"/>
              </a:defRPr>
            </a:lvl1pPr>
            <a:lvl2pPr>
              <a:buNone/>
              <a:defRPr/>
            </a:lvl2pPr>
          </a:lstStyle>
          <a:p>
            <a:pPr lvl="0" rtl="0"/>
            <a:r>
              <a:rPr lang="pl-PL"/>
              <a:t>Kliknij, aby edytować style wzorca tekstu</a:t>
            </a:r>
          </a:p>
        </p:txBody>
      </p:sp>
      <p:sp>
        <p:nvSpPr>
          <p:cNvPr id="7" name="Dowolny kształt 10">
            <a:extLst>
              <a:ext uri="{FF2B5EF4-FFF2-40B4-BE49-F238E27FC236}">
                <a16:creationId xmlns:a16="http://schemas.microsoft.com/office/drawing/2014/main" id="{B24EB433-122A-4419-8A25-2FDB094C84AE}"/>
              </a:ext>
              <a:ext uri="{C183D7F6-B498-43B3-948B-1728B52AA6E4}">
                <adec:decorative xmlns:adec="http://schemas.microsoft.com/office/drawing/2017/decorative" val="1"/>
              </a:ext>
            </a:extLst>
          </p:cNvPr>
          <p:cNvSpPr>
            <a:spLocks/>
          </p:cNvSpPr>
          <p:nvPr userDrawn="1"/>
        </p:nvSpPr>
        <p:spPr bwMode="auto">
          <a:xfrm rot="7291575">
            <a:off x="3479502" y="491434"/>
            <a:ext cx="2397877" cy="2244442"/>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rtlCol="0" anchor="t" anchorCtr="0" compatLnSpc="1">
            <a:prstTxWarp prst="textNoShape">
              <a:avLst/>
            </a:prstTxWarp>
          </a:bodyPr>
          <a:lstStyle/>
          <a:p>
            <a:pPr rtl="0"/>
            <a:endParaRPr lang="pl-PL" dirty="0"/>
          </a:p>
        </p:txBody>
      </p:sp>
    </p:spTree>
    <p:extLst>
      <p:ext uri="{BB962C8B-B14F-4D97-AF65-F5344CB8AC3E}">
        <p14:creationId xmlns:p14="http://schemas.microsoft.com/office/powerpoint/2010/main" val="654317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lan">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229378-76E3-4346-B854-00A737D0EDCB}"/>
              </a:ext>
            </a:extLst>
          </p:cNvPr>
          <p:cNvSpPr>
            <a:spLocks noGrp="1"/>
          </p:cNvSpPr>
          <p:nvPr>
            <p:ph type="title"/>
          </p:nvPr>
        </p:nvSpPr>
        <p:spPr>
          <a:xfrm>
            <a:off x="720000" y="619200"/>
            <a:ext cx="6833739" cy="1477328"/>
          </a:xfrm>
        </p:spPr>
        <p:txBody>
          <a:bodyPr rtlCol="0" anchor="ctr"/>
          <a:lstStyle/>
          <a:p>
            <a:pPr rtl="0"/>
            <a:r>
              <a:rPr lang="pl-PL"/>
              <a:t>Kliknij, aby edytować styl</a:t>
            </a:r>
          </a:p>
        </p:txBody>
      </p:sp>
      <p:sp>
        <p:nvSpPr>
          <p:cNvPr id="11" name="Tekst — symbol zastępczy 5">
            <a:extLst>
              <a:ext uri="{FF2B5EF4-FFF2-40B4-BE49-F238E27FC236}">
                <a16:creationId xmlns:a16="http://schemas.microsoft.com/office/drawing/2014/main" id="{99F96B64-408E-4B4D-A5D3-7186AABF86A2}"/>
              </a:ext>
            </a:extLst>
          </p:cNvPr>
          <p:cNvSpPr>
            <a:spLocks noGrp="1"/>
          </p:cNvSpPr>
          <p:nvPr>
            <p:ph type="body" sz="quarter" idx="14"/>
          </p:nvPr>
        </p:nvSpPr>
        <p:spPr>
          <a:xfrm>
            <a:off x="719999" y="2541599"/>
            <a:ext cx="4981575" cy="3557359"/>
          </a:xfrm>
        </p:spPr>
        <p:txBody>
          <a:bodyPr rtlCol="0"/>
          <a:lstStyle>
            <a:lvl1pPr marL="0" indent="0">
              <a:buNone/>
              <a:defRPr lang="pl-PL" sz="2000" kern="1200" spc="20" baseline="0" dirty="0" smtClean="0">
                <a:solidFill>
                  <a:schemeClr val="tx1">
                    <a:alpha val="58000"/>
                  </a:schemeClr>
                </a:solidFill>
                <a:latin typeface="+mn-lt"/>
                <a:ea typeface="+mn-ea"/>
                <a:cs typeface="+mn-cs"/>
              </a:defRPr>
            </a:lvl1pPr>
          </a:lstStyle>
          <a:p>
            <a:pPr lvl="0" rtl="0"/>
            <a:r>
              <a:rPr lang="pl-PL"/>
              <a:t>Kliknij, aby edytować style wzorca tekstu</a:t>
            </a:r>
          </a:p>
        </p:txBody>
      </p:sp>
      <p:sp>
        <p:nvSpPr>
          <p:cNvPr id="7" name="Data — symbol zastępczy 1">
            <a:extLst>
              <a:ext uri="{FF2B5EF4-FFF2-40B4-BE49-F238E27FC236}">
                <a16:creationId xmlns:a16="http://schemas.microsoft.com/office/drawing/2014/main" id="{CB2113D8-516C-44EB-BC6F-C95BD93979C1}"/>
              </a:ext>
            </a:extLst>
          </p:cNvPr>
          <p:cNvSpPr>
            <a:spLocks noGrp="1"/>
          </p:cNvSpPr>
          <p:nvPr>
            <p:ph type="dt" sz="half" idx="15"/>
          </p:nvPr>
        </p:nvSpPr>
        <p:spPr>
          <a:xfrm>
            <a:off x="710065" y="6138000"/>
            <a:ext cx="2130425" cy="720000"/>
          </a:xfrm>
        </p:spPr>
        <p:txBody>
          <a:bodyPr rtlCol="0"/>
          <a:lstStyle/>
          <a:p>
            <a:pPr rtl="0"/>
            <a:r>
              <a:rPr lang="pl-PL"/>
              <a:t>Niedziela, 31 stycznia 20XX</a:t>
            </a:r>
          </a:p>
        </p:txBody>
      </p:sp>
      <p:sp>
        <p:nvSpPr>
          <p:cNvPr id="14" name="Obraz — symbol zastępczy 13">
            <a:extLst>
              <a:ext uri="{FF2B5EF4-FFF2-40B4-BE49-F238E27FC236}">
                <a16:creationId xmlns:a16="http://schemas.microsoft.com/office/drawing/2014/main" id="{30BC406A-6205-4C7C-BF28-773738799BFF}"/>
              </a:ext>
            </a:extLst>
          </p:cNvPr>
          <p:cNvSpPr>
            <a:spLocks noGrp="1"/>
          </p:cNvSpPr>
          <p:nvPr>
            <p:ph type="pic" sz="quarter" idx="10"/>
          </p:nvPr>
        </p:nvSpPr>
        <p:spPr>
          <a:xfrm>
            <a:off x="7127399" y="0"/>
            <a:ext cx="5064603" cy="2286000"/>
          </a:xfrm>
          <a:custGeom>
            <a:avLst/>
            <a:gdLst>
              <a:gd name="connsiteX0" fmla="*/ 0 w 5064603"/>
              <a:gd name="connsiteY0" fmla="*/ 0 h 2286000"/>
              <a:gd name="connsiteX1" fmla="*/ 5064603 w 5064603"/>
              <a:gd name="connsiteY1" fmla="*/ 0 h 2286000"/>
              <a:gd name="connsiteX2" fmla="*/ 5064603 w 5064603"/>
              <a:gd name="connsiteY2" fmla="*/ 2286000 h 2286000"/>
              <a:gd name="connsiteX3" fmla="*/ 763670 w 5064603"/>
              <a:gd name="connsiteY3" fmla="*/ 2286000 h 2286000"/>
              <a:gd name="connsiteX4" fmla="*/ 761866 w 5064603"/>
              <a:gd name="connsiteY4" fmla="*/ 2261963 h 2286000"/>
              <a:gd name="connsiteX5" fmla="*/ 174723 w 5064603"/>
              <a:gd name="connsiteY5" fmla="*/ 27945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4603" h="2286000">
                <a:moveTo>
                  <a:pt x="0" y="0"/>
                </a:moveTo>
                <a:lnTo>
                  <a:pt x="5064603" y="0"/>
                </a:lnTo>
                <a:lnTo>
                  <a:pt x="5064603" y="2286000"/>
                </a:lnTo>
                <a:lnTo>
                  <a:pt x="763670" y="2286000"/>
                </a:lnTo>
                <a:lnTo>
                  <a:pt x="761866" y="2261963"/>
                </a:lnTo>
                <a:cubicBezTo>
                  <a:pt x="683581" y="1496785"/>
                  <a:pt x="487866" y="835949"/>
                  <a:pt x="174723" y="279455"/>
                </a:cubicBezTo>
                <a:close/>
              </a:path>
            </a:pathLst>
          </a:custGeom>
        </p:spPr>
        <p:txBody>
          <a:bodyPr wrap="square" rtlCol="0" anchor="ctr">
            <a:noAutofit/>
          </a:bodyPr>
          <a:lstStyle>
            <a:lvl1pPr algn="ctr">
              <a:defRPr/>
            </a:lvl1pPr>
          </a:lstStyle>
          <a:p>
            <a:pPr rtl="0"/>
            <a:r>
              <a:rPr lang="pl-PL"/>
              <a:t>Kliknij ikonę, aby dodać obraz</a:t>
            </a:r>
            <a:endParaRPr lang="pl-PL" dirty="0"/>
          </a:p>
        </p:txBody>
      </p:sp>
      <p:sp>
        <p:nvSpPr>
          <p:cNvPr id="19" name="Obraz — symbol zastępczy 18">
            <a:extLst>
              <a:ext uri="{FF2B5EF4-FFF2-40B4-BE49-F238E27FC236}">
                <a16:creationId xmlns:a16="http://schemas.microsoft.com/office/drawing/2014/main" id="{9F6DACD3-0A0E-4203-948F-CB45AA6A9401}"/>
              </a:ext>
            </a:extLst>
          </p:cNvPr>
          <p:cNvSpPr>
            <a:spLocks noGrp="1"/>
          </p:cNvSpPr>
          <p:nvPr>
            <p:ph type="pic" sz="quarter" idx="11"/>
          </p:nvPr>
        </p:nvSpPr>
        <p:spPr>
          <a:xfrm>
            <a:off x="7729581" y="2286000"/>
            <a:ext cx="4462420" cy="2286000"/>
          </a:xfrm>
          <a:custGeom>
            <a:avLst/>
            <a:gdLst>
              <a:gd name="connsiteX0" fmla="*/ 161487 w 4462420"/>
              <a:gd name="connsiteY0" fmla="*/ 0 h 2286000"/>
              <a:gd name="connsiteX1" fmla="*/ 4462420 w 4462420"/>
              <a:gd name="connsiteY1" fmla="*/ 0 h 2286000"/>
              <a:gd name="connsiteX2" fmla="*/ 4462420 w 4462420"/>
              <a:gd name="connsiteY2" fmla="*/ 2286000 h 2286000"/>
              <a:gd name="connsiteX3" fmla="*/ 0 w 4462420"/>
              <a:gd name="connsiteY3" fmla="*/ 2286000 h 2286000"/>
              <a:gd name="connsiteX4" fmla="*/ 17047 w 4462420"/>
              <a:gd name="connsiteY4" fmla="*/ 2229619 h 2286000"/>
              <a:gd name="connsiteX5" fmla="*/ 198826 w 4462420"/>
              <a:gd name="connsiteY5" fmla="*/ 775922 h 2286000"/>
              <a:gd name="connsiteX6" fmla="*/ 189040 w 4462420"/>
              <a:gd name="connsiteY6" fmla="*/ 367247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2420" h="2286000">
                <a:moveTo>
                  <a:pt x="161487" y="0"/>
                </a:moveTo>
                <a:lnTo>
                  <a:pt x="4462420" y="0"/>
                </a:lnTo>
                <a:lnTo>
                  <a:pt x="4462420" y="2286000"/>
                </a:lnTo>
                <a:lnTo>
                  <a:pt x="0" y="2286000"/>
                </a:lnTo>
                <a:lnTo>
                  <a:pt x="17047" y="2229619"/>
                </a:lnTo>
                <a:cubicBezTo>
                  <a:pt x="138233" y="1684483"/>
                  <a:pt x="198826" y="1230203"/>
                  <a:pt x="198826" y="775922"/>
                </a:cubicBezTo>
                <a:cubicBezTo>
                  <a:pt x="198826" y="636799"/>
                  <a:pt x="195564" y="500574"/>
                  <a:pt x="189040" y="367247"/>
                </a:cubicBezTo>
                <a:close/>
              </a:path>
            </a:pathLst>
          </a:custGeom>
        </p:spPr>
        <p:txBody>
          <a:bodyPr wrap="square" rtlCol="0" anchor="ctr">
            <a:noAutofit/>
          </a:bodyPr>
          <a:lstStyle>
            <a:lvl1pPr algn="ctr">
              <a:defRPr/>
            </a:lvl1pPr>
          </a:lstStyle>
          <a:p>
            <a:pPr rtl="0"/>
            <a:r>
              <a:rPr lang="pl-PL"/>
              <a:t>Kliknij ikonę, aby dodać obraz</a:t>
            </a:r>
            <a:endParaRPr lang="pl-PL" dirty="0"/>
          </a:p>
        </p:txBody>
      </p:sp>
      <p:sp>
        <p:nvSpPr>
          <p:cNvPr id="25" name="Obraz — symbol zastępczy 24">
            <a:extLst>
              <a:ext uri="{FF2B5EF4-FFF2-40B4-BE49-F238E27FC236}">
                <a16:creationId xmlns:a16="http://schemas.microsoft.com/office/drawing/2014/main" id="{2B9DECF3-60B9-433F-B8F8-5B4E0E53F42E}"/>
              </a:ext>
            </a:extLst>
          </p:cNvPr>
          <p:cNvSpPr>
            <a:spLocks noGrp="1"/>
          </p:cNvSpPr>
          <p:nvPr>
            <p:ph type="pic" sz="quarter" idx="12"/>
          </p:nvPr>
        </p:nvSpPr>
        <p:spPr>
          <a:xfrm>
            <a:off x="6529067" y="4572000"/>
            <a:ext cx="5662935" cy="2286000"/>
          </a:xfrm>
          <a:custGeom>
            <a:avLst/>
            <a:gdLst>
              <a:gd name="connsiteX0" fmla="*/ 1200515 w 5662935"/>
              <a:gd name="connsiteY0" fmla="*/ 0 h 2286000"/>
              <a:gd name="connsiteX1" fmla="*/ 5662935 w 5662935"/>
              <a:gd name="connsiteY1" fmla="*/ 0 h 2286000"/>
              <a:gd name="connsiteX2" fmla="*/ 5662935 w 5662935"/>
              <a:gd name="connsiteY2" fmla="*/ 2286000 h 2286000"/>
              <a:gd name="connsiteX3" fmla="*/ 0 w 5662935"/>
              <a:gd name="connsiteY3" fmla="*/ 2286000 h 2286000"/>
              <a:gd name="connsiteX4" fmla="*/ 78957 w 5662935"/>
              <a:gd name="connsiteY4" fmla="*/ 2205438 h 2286000"/>
              <a:gd name="connsiteX5" fmla="*/ 672225 w 5662935"/>
              <a:gd name="connsiteY5" fmla="*/ 1397316 h 2286000"/>
              <a:gd name="connsiteX6" fmla="*/ 1102530 w 5662935"/>
              <a:gd name="connsiteY6" fmla="*/ 324079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2935" h="2286000">
                <a:moveTo>
                  <a:pt x="1200515" y="0"/>
                </a:moveTo>
                <a:lnTo>
                  <a:pt x="5662935" y="0"/>
                </a:lnTo>
                <a:lnTo>
                  <a:pt x="5662935" y="2286000"/>
                </a:lnTo>
                <a:lnTo>
                  <a:pt x="0" y="2286000"/>
                </a:lnTo>
                <a:lnTo>
                  <a:pt x="78957" y="2205438"/>
                </a:lnTo>
                <a:cubicBezTo>
                  <a:pt x="291624" y="1972265"/>
                  <a:pt x="490445" y="1703955"/>
                  <a:pt x="672225" y="1397316"/>
                </a:cubicBezTo>
                <a:cubicBezTo>
                  <a:pt x="854003" y="1056606"/>
                  <a:pt x="984657" y="698860"/>
                  <a:pt x="1102530" y="324079"/>
                </a:cubicBezTo>
                <a:close/>
              </a:path>
            </a:pathLst>
          </a:custGeom>
        </p:spPr>
        <p:txBody>
          <a:bodyPr wrap="square" rtlCol="0" anchor="ctr">
            <a:noAutofit/>
          </a:bodyPr>
          <a:lstStyle>
            <a:lvl1pPr algn="ctr">
              <a:defRPr/>
            </a:lvl1pPr>
          </a:lstStyle>
          <a:p>
            <a:pPr rtl="0"/>
            <a:r>
              <a:rPr lang="pl-PL"/>
              <a:t>Kliknij ikonę, aby dodać obraz</a:t>
            </a:r>
            <a:endParaRPr lang="pl-PL" dirty="0"/>
          </a:p>
        </p:txBody>
      </p:sp>
      <p:sp>
        <p:nvSpPr>
          <p:cNvPr id="8" name="Numer slajdu — symbol zastępczy 3">
            <a:extLst>
              <a:ext uri="{FF2B5EF4-FFF2-40B4-BE49-F238E27FC236}">
                <a16:creationId xmlns:a16="http://schemas.microsoft.com/office/drawing/2014/main" id="{54D1CFDE-CA21-4CFE-AE63-608D62DB6C33}"/>
              </a:ext>
            </a:extLst>
          </p:cNvPr>
          <p:cNvSpPr>
            <a:spLocks noGrp="1"/>
          </p:cNvSpPr>
          <p:nvPr>
            <p:ph type="sldNum" sz="quarter" idx="16"/>
          </p:nvPr>
        </p:nvSpPr>
        <p:spPr>
          <a:xfrm>
            <a:off x="9329739" y="6138000"/>
            <a:ext cx="2130424" cy="720000"/>
          </a:xfrm>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258559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stęp">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63E4BF6-62EC-4B2B-B3B7-8E130713929B}"/>
              </a:ext>
            </a:extLst>
          </p:cNvPr>
          <p:cNvSpPr>
            <a:spLocks noGrp="1"/>
          </p:cNvSpPr>
          <p:nvPr>
            <p:ph type="title"/>
          </p:nvPr>
        </p:nvSpPr>
        <p:spPr>
          <a:xfrm>
            <a:off x="720000" y="616890"/>
            <a:ext cx="3927727" cy="1477328"/>
          </a:xfrm>
        </p:spPr>
        <p:txBody>
          <a:bodyPr rtlCol="0"/>
          <a:lstStyle/>
          <a:p>
            <a:pPr rtl="0"/>
            <a:r>
              <a:rPr lang="pl-PL"/>
              <a:t>Kliknij, aby edytować styl</a:t>
            </a:r>
          </a:p>
        </p:txBody>
      </p:sp>
      <p:sp>
        <p:nvSpPr>
          <p:cNvPr id="18" name="Tekst — symbol zastępczy 17">
            <a:extLst>
              <a:ext uri="{FF2B5EF4-FFF2-40B4-BE49-F238E27FC236}">
                <a16:creationId xmlns:a16="http://schemas.microsoft.com/office/drawing/2014/main" id="{3078E0F3-1044-4DB5-AE58-9212CD6C34E7}"/>
              </a:ext>
            </a:extLst>
          </p:cNvPr>
          <p:cNvSpPr>
            <a:spLocks noGrp="1"/>
          </p:cNvSpPr>
          <p:nvPr>
            <p:ph type="body" sz="quarter" idx="17"/>
          </p:nvPr>
        </p:nvSpPr>
        <p:spPr>
          <a:xfrm>
            <a:off x="4647727" y="616890"/>
            <a:ext cx="6812436" cy="1477328"/>
          </a:xfrm>
        </p:spPr>
        <p:txBody>
          <a:bodyPr rtlCol="0"/>
          <a:lstStyle>
            <a:lvl1pPr marL="0" indent="0">
              <a:buNone/>
              <a:defRPr lang="pl-PL" sz="1600" kern="1200" spc="20" baseline="0" dirty="0" smtClean="0">
                <a:solidFill>
                  <a:schemeClr val="tx2">
                    <a:lumMod val="90000"/>
                  </a:schemeClr>
                </a:solidFill>
                <a:latin typeface="+mn-lt"/>
                <a:ea typeface="+mn-ea"/>
                <a:cs typeface="+mn-cs"/>
              </a:defRPr>
            </a:lvl1pPr>
            <a:lvl2pPr>
              <a:buNone/>
              <a:defRPr/>
            </a:lvl2pPr>
          </a:lstStyle>
          <a:p>
            <a:pPr lvl="0" rtl="0"/>
            <a:r>
              <a:rPr lang="pl-PL"/>
              <a:t>Kliknij, aby edytować style wzorca tekstu</a:t>
            </a:r>
          </a:p>
        </p:txBody>
      </p:sp>
      <p:sp useBgFill="1">
        <p:nvSpPr>
          <p:cNvPr id="13" name="Dowolny kształt: Kształt 12">
            <a:extLst>
              <a:ext uri="{FF2B5EF4-FFF2-40B4-BE49-F238E27FC236}">
                <a16:creationId xmlns:a16="http://schemas.microsoft.com/office/drawing/2014/main" id="{63A0AF3C-A897-4840-99F4-77D234B0E2FE}"/>
              </a:ext>
              <a:ext uri="{C183D7F6-B498-43B3-948B-1728B52AA6E4}">
                <adec:decorative xmlns:adec="http://schemas.microsoft.com/office/drawing/2017/decorative" val="1"/>
              </a:ext>
            </a:extLst>
          </p:cNvPr>
          <p:cNvSpPr>
            <a:spLocks/>
          </p:cNvSpPr>
          <p:nvPr userDrawn="1"/>
        </p:nvSpPr>
        <p:spPr bwMode="auto">
          <a:xfrm rot="16200000" flipH="1">
            <a:off x="4524645" y="-809352"/>
            <a:ext cx="3142706" cy="12192000"/>
          </a:xfrm>
          <a:custGeom>
            <a:avLst/>
            <a:gdLst>
              <a:gd name="connsiteX0" fmla="*/ 0 w 3142706"/>
              <a:gd name="connsiteY0" fmla="*/ 4431100 h 12192000"/>
              <a:gd name="connsiteX1" fmla="*/ 1979 w 3142706"/>
              <a:gd name="connsiteY1" fmla="*/ 4546418 h 12192000"/>
              <a:gd name="connsiteX2" fmla="*/ 80130 w 3142706"/>
              <a:gd name="connsiteY2" fmla="*/ 4516573 h 12192000"/>
              <a:gd name="connsiteX3" fmla="*/ 585514 w 3142706"/>
              <a:gd name="connsiteY3" fmla="*/ 4383259 h 12192000"/>
              <a:gd name="connsiteX4" fmla="*/ 1550569 w 3142706"/>
              <a:gd name="connsiteY4" fmla="*/ 4698133 h 12192000"/>
              <a:gd name="connsiteX5" fmla="*/ 2200712 w 3142706"/>
              <a:gd name="connsiteY5" fmla="*/ 5277095 h 12192000"/>
              <a:gd name="connsiteX6" fmla="*/ 2424198 w 3142706"/>
              <a:gd name="connsiteY6" fmla="*/ 6170932 h 12192000"/>
              <a:gd name="connsiteX7" fmla="*/ 2332772 w 3142706"/>
              <a:gd name="connsiteY7" fmla="*/ 6658479 h 12192000"/>
              <a:gd name="connsiteX8" fmla="*/ 1784214 w 3142706"/>
              <a:gd name="connsiteY8" fmla="*/ 7481214 h 12192000"/>
              <a:gd name="connsiteX9" fmla="*/ 798842 w 3142706"/>
              <a:gd name="connsiteY9" fmla="*/ 7917975 h 12192000"/>
              <a:gd name="connsiteX10" fmla="*/ 193143 w 3142706"/>
              <a:gd name="connsiteY10" fmla="*/ 7797358 h 12192000"/>
              <a:gd name="connsiteX11" fmla="*/ 181439 w 3142706"/>
              <a:gd name="connsiteY11" fmla="*/ 7792629 h 12192000"/>
              <a:gd name="connsiteX12" fmla="*/ 181439 w 3142706"/>
              <a:gd name="connsiteY12" fmla="*/ 8305457 h 12192000"/>
              <a:gd name="connsiteX13" fmla="*/ 181439 w 3142706"/>
              <a:gd name="connsiteY13" fmla="*/ 8378263 h 12192000"/>
              <a:gd name="connsiteX14" fmla="*/ 255752 w 3142706"/>
              <a:gd name="connsiteY14" fmla="*/ 8360872 h 12192000"/>
              <a:gd name="connsiteX15" fmla="*/ 785021 w 3142706"/>
              <a:gd name="connsiteY15" fmla="*/ 8298478 h 12192000"/>
              <a:gd name="connsiteX16" fmla="*/ 1532042 w 3142706"/>
              <a:gd name="connsiteY16" fmla="*/ 8485311 h 12192000"/>
              <a:gd name="connsiteX17" fmla="*/ 2133781 w 3142706"/>
              <a:gd name="connsiteY17" fmla="*/ 9045463 h 12192000"/>
              <a:gd name="connsiteX18" fmla="*/ 2351877 w 3142706"/>
              <a:gd name="connsiteY18" fmla="*/ 9543220 h 12192000"/>
              <a:gd name="connsiteX19" fmla="*/ 2414043 w 3142706"/>
              <a:gd name="connsiteY19" fmla="*/ 10165766 h 12192000"/>
              <a:gd name="connsiteX20" fmla="*/ 2196291 w 3142706"/>
              <a:gd name="connsiteY20" fmla="*/ 10881728 h 12192000"/>
              <a:gd name="connsiteX21" fmla="*/ 1532042 w 3142706"/>
              <a:gd name="connsiteY21" fmla="*/ 11535296 h 12192000"/>
              <a:gd name="connsiteX22" fmla="*/ 629434 w 3142706"/>
              <a:gd name="connsiteY22" fmla="*/ 11784175 h 12192000"/>
              <a:gd name="connsiteX23" fmla="*/ 216855 w 3142706"/>
              <a:gd name="connsiteY23" fmla="*/ 11737423 h 12192000"/>
              <a:gd name="connsiteX24" fmla="*/ 181439 w 3142706"/>
              <a:gd name="connsiteY24" fmla="*/ 11726632 h 12192000"/>
              <a:gd name="connsiteX25" fmla="*/ 181439 w 3142706"/>
              <a:gd name="connsiteY25" fmla="*/ 11763388 h 12192000"/>
              <a:gd name="connsiteX26" fmla="*/ 181439 w 3142706"/>
              <a:gd name="connsiteY26" fmla="*/ 12180928 h 12192000"/>
              <a:gd name="connsiteX27" fmla="*/ 184001 w 3142706"/>
              <a:gd name="connsiteY27" fmla="*/ 12192000 h 12192000"/>
              <a:gd name="connsiteX28" fmla="*/ 3142705 w 3142706"/>
              <a:gd name="connsiteY28" fmla="*/ 12191999 h 12192000"/>
              <a:gd name="connsiteX29" fmla="*/ 3142706 w 3142706"/>
              <a:gd name="connsiteY29" fmla="*/ 0 h 12192000"/>
              <a:gd name="connsiteX30" fmla="*/ 155370 w 3142706"/>
              <a:gd name="connsiteY30" fmla="*/ 0 h 12192000"/>
              <a:gd name="connsiteX31" fmla="*/ 146351 w 3142706"/>
              <a:gd name="connsiteY31" fmla="*/ 177371 h 12192000"/>
              <a:gd name="connsiteX32" fmla="*/ 123859 w 3142706"/>
              <a:gd name="connsiteY32" fmla="*/ 599846 h 12192000"/>
              <a:gd name="connsiteX33" fmla="*/ 123365 w 3142706"/>
              <a:gd name="connsiteY33" fmla="*/ 609102 h 12192000"/>
              <a:gd name="connsiteX34" fmla="*/ 199429 w 3142706"/>
              <a:gd name="connsiteY34" fmla="*/ 579094 h 12192000"/>
              <a:gd name="connsiteX35" fmla="*/ 768238 w 3142706"/>
              <a:gd name="connsiteY35" fmla="*/ 518113 h 12192000"/>
              <a:gd name="connsiteX36" fmla="*/ 951182 w 3142706"/>
              <a:gd name="connsiteY36" fmla="*/ 548430 h 12192000"/>
              <a:gd name="connsiteX37" fmla="*/ 1413449 w 3142706"/>
              <a:gd name="connsiteY37" fmla="*/ 706284 h 12192000"/>
              <a:gd name="connsiteX38" fmla="*/ 1794407 w 3142706"/>
              <a:gd name="connsiteY38" fmla="*/ 944634 h 12192000"/>
              <a:gd name="connsiteX39" fmla="*/ 2028169 w 3142706"/>
              <a:gd name="connsiteY39" fmla="*/ 1168348 h 12192000"/>
              <a:gd name="connsiteX40" fmla="*/ 2363216 w 3142706"/>
              <a:gd name="connsiteY40" fmla="*/ 1767707 h 12192000"/>
              <a:gd name="connsiteX41" fmla="*/ 2424197 w 3142706"/>
              <a:gd name="connsiteY41" fmla="*/ 2356960 h 12192000"/>
              <a:gd name="connsiteX42" fmla="*/ 2363217 w 3142706"/>
              <a:gd name="connsiteY42" fmla="*/ 2793935 h 12192000"/>
              <a:gd name="connsiteX43" fmla="*/ 2139619 w 3142706"/>
              <a:gd name="connsiteY43" fmla="*/ 3230561 h 12192000"/>
              <a:gd name="connsiteX44" fmla="*/ 1479338 w 3142706"/>
              <a:gd name="connsiteY44" fmla="*/ 3789498 h 12192000"/>
              <a:gd name="connsiteX45" fmla="*/ 585646 w 3142706"/>
              <a:gd name="connsiteY45" fmla="*/ 4002758 h 12192000"/>
              <a:gd name="connsiteX46" fmla="*/ 5142 w 3142706"/>
              <a:gd name="connsiteY46" fmla="*/ 3895589 h 12192000"/>
              <a:gd name="connsiteX47" fmla="*/ 1356 w 3142706"/>
              <a:gd name="connsiteY47" fmla="*/ 3893719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142706" h="12192000">
                <a:moveTo>
                  <a:pt x="0" y="4431100"/>
                </a:moveTo>
                <a:lnTo>
                  <a:pt x="1979" y="4546418"/>
                </a:lnTo>
                <a:lnTo>
                  <a:pt x="80130" y="4516573"/>
                </a:lnTo>
                <a:cubicBezTo>
                  <a:pt x="323933" y="4431506"/>
                  <a:pt x="544880" y="4383259"/>
                  <a:pt x="585514" y="4383259"/>
                </a:cubicBezTo>
                <a:cubicBezTo>
                  <a:pt x="941060" y="4383259"/>
                  <a:pt x="1266132" y="4494990"/>
                  <a:pt x="1550569" y="4698133"/>
                </a:cubicBezTo>
                <a:cubicBezTo>
                  <a:pt x="1875640" y="4901278"/>
                  <a:pt x="2078810" y="5104423"/>
                  <a:pt x="2200712" y="5277095"/>
                </a:cubicBezTo>
                <a:cubicBezTo>
                  <a:pt x="2281979" y="5459926"/>
                  <a:pt x="2424198" y="5764642"/>
                  <a:pt x="2424198" y="6170932"/>
                </a:cubicBezTo>
                <a:lnTo>
                  <a:pt x="2332772" y="6658479"/>
                </a:lnTo>
                <a:cubicBezTo>
                  <a:pt x="2271821" y="6942881"/>
                  <a:pt x="2109285" y="7186655"/>
                  <a:pt x="1784214" y="7481214"/>
                </a:cubicBezTo>
                <a:cubicBezTo>
                  <a:pt x="1499777" y="7765617"/>
                  <a:pt x="1144230" y="7887503"/>
                  <a:pt x="798842" y="7917975"/>
                </a:cubicBezTo>
                <a:cubicBezTo>
                  <a:pt x="621069" y="7917975"/>
                  <a:pt x="410280" y="7872268"/>
                  <a:pt x="193143" y="7797358"/>
                </a:cubicBezTo>
                <a:lnTo>
                  <a:pt x="181439" y="7792629"/>
                </a:lnTo>
                <a:lnTo>
                  <a:pt x="181439" y="8305457"/>
                </a:lnTo>
                <a:lnTo>
                  <a:pt x="181439" y="8378263"/>
                </a:lnTo>
                <a:lnTo>
                  <a:pt x="255752" y="8360872"/>
                </a:lnTo>
                <a:cubicBezTo>
                  <a:pt x="442593" y="8298478"/>
                  <a:pt x="598179" y="8298478"/>
                  <a:pt x="785021" y="8298478"/>
                </a:cubicBezTo>
                <a:cubicBezTo>
                  <a:pt x="1034028" y="8298478"/>
                  <a:pt x="1283035" y="8360872"/>
                  <a:pt x="1532042" y="8485311"/>
                </a:cubicBezTo>
                <a:cubicBezTo>
                  <a:pt x="1749795" y="8609751"/>
                  <a:pt x="1936636" y="8796584"/>
                  <a:pt x="2133781" y="9045463"/>
                </a:cubicBezTo>
                <a:cubicBezTo>
                  <a:pt x="2227202" y="9169902"/>
                  <a:pt x="2289368" y="9325364"/>
                  <a:pt x="2351877" y="9543220"/>
                </a:cubicBezTo>
                <a:cubicBezTo>
                  <a:pt x="2382788" y="9730054"/>
                  <a:pt x="2414043" y="9947910"/>
                  <a:pt x="2414043" y="10165766"/>
                </a:cubicBezTo>
                <a:cubicBezTo>
                  <a:pt x="2414043" y="10414645"/>
                  <a:pt x="2351877" y="10632501"/>
                  <a:pt x="2196291" y="10881728"/>
                </a:cubicBezTo>
                <a:cubicBezTo>
                  <a:pt x="2030057" y="11161629"/>
                  <a:pt x="1812304" y="11410857"/>
                  <a:pt x="1532042" y="11535296"/>
                </a:cubicBezTo>
                <a:cubicBezTo>
                  <a:pt x="1251780" y="11690758"/>
                  <a:pt x="971862" y="11784175"/>
                  <a:pt x="629434" y="11784175"/>
                </a:cubicBezTo>
                <a:cubicBezTo>
                  <a:pt x="489303" y="11784175"/>
                  <a:pt x="349172" y="11768576"/>
                  <a:pt x="216855" y="11737423"/>
                </a:cubicBezTo>
                <a:lnTo>
                  <a:pt x="181439" y="11726632"/>
                </a:lnTo>
                <a:lnTo>
                  <a:pt x="181439" y="11763388"/>
                </a:lnTo>
                <a:cubicBezTo>
                  <a:pt x="181439" y="11959844"/>
                  <a:pt x="181439" y="12097696"/>
                  <a:pt x="181439" y="12180928"/>
                </a:cubicBezTo>
                <a:lnTo>
                  <a:pt x="184001" y="12192000"/>
                </a:lnTo>
                <a:lnTo>
                  <a:pt x="3142705" y="12191999"/>
                </a:lnTo>
                <a:lnTo>
                  <a:pt x="3142706" y="0"/>
                </a:lnTo>
                <a:lnTo>
                  <a:pt x="155370" y="0"/>
                </a:lnTo>
                <a:lnTo>
                  <a:pt x="146351" y="177371"/>
                </a:lnTo>
                <a:cubicBezTo>
                  <a:pt x="139453" y="310022"/>
                  <a:pt x="131856" y="451218"/>
                  <a:pt x="123859" y="599846"/>
                </a:cubicBezTo>
                <a:lnTo>
                  <a:pt x="123365" y="609102"/>
                </a:lnTo>
                <a:lnTo>
                  <a:pt x="199429" y="579094"/>
                </a:lnTo>
                <a:cubicBezTo>
                  <a:pt x="331556" y="548430"/>
                  <a:pt x="616135" y="518113"/>
                  <a:pt x="768238" y="518113"/>
                </a:cubicBezTo>
                <a:cubicBezTo>
                  <a:pt x="859710" y="518113"/>
                  <a:pt x="920692" y="548430"/>
                  <a:pt x="951182" y="548430"/>
                </a:cubicBezTo>
                <a:cubicBezTo>
                  <a:pt x="1174780" y="579094"/>
                  <a:pt x="1189851" y="614638"/>
                  <a:pt x="1413449" y="706284"/>
                </a:cubicBezTo>
                <a:cubicBezTo>
                  <a:pt x="1637047" y="797930"/>
                  <a:pt x="1702935" y="843231"/>
                  <a:pt x="1794407" y="944634"/>
                </a:cubicBezTo>
                <a:cubicBezTo>
                  <a:pt x="1885879" y="1036280"/>
                  <a:pt x="1997678" y="1097261"/>
                  <a:pt x="2028169" y="1168348"/>
                </a:cubicBezTo>
                <a:cubicBezTo>
                  <a:pt x="2149781" y="1290310"/>
                  <a:pt x="2302234" y="1513676"/>
                  <a:pt x="2363216" y="1767707"/>
                </a:cubicBezTo>
                <a:cubicBezTo>
                  <a:pt x="2393706" y="1980967"/>
                  <a:pt x="2424197" y="2194227"/>
                  <a:pt x="2424197" y="2356960"/>
                </a:cubicBezTo>
                <a:cubicBezTo>
                  <a:pt x="2424197" y="2478923"/>
                  <a:pt x="2424198" y="2631201"/>
                  <a:pt x="2363217" y="2793935"/>
                </a:cubicBezTo>
                <a:cubicBezTo>
                  <a:pt x="2332726" y="2946213"/>
                  <a:pt x="2200600" y="3098493"/>
                  <a:pt x="2139619" y="3230561"/>
                </a:cubicBezTo>
                <a:cubicBezTo>
                  <a:pt x="1977352" y="3474486"/>
                  <a:pt x="1763917" y="3657430"/>
                  <a:pt x="1479338" y="3789498"/>
                </a:cubicBezTo>
                <a:cubicBezTo>
                  <a:pt x="1205272" y="3941777"/>
                  <a:pt x="920693" y="4002758"/>
                  <a:pt x="585646" y="4002758"/>
                </a:cubicBezTo>
                <a:cubicBezTo>
                  <a:pt x="376022" y="4002758"/>
                  <a:pt x="183599" y="3968456"/>
                  <a:pt x="5142" y="3895589"/>
                </a:cubicBezTo>
                <a:lnTo>
                  <a:pt x="1356" y="3893719"/>
                </a:lnTo>
                <a:close/>
              </a:path>
            </a:pathLst>
          </a:custGeom>
          <a:ln>
            <a:noFill/>
          </a:ln>
        </p:spPr>
        <p:txBody>
          <a:bodyPr vert="horz" wrap="square" lIns="91440" tIns="45720" rIns="91440" bIns="45720" numCol="1" rtlCol="0" anchor="t" anchorCtr="0" compatLnSpc="1">
            <a:prstTxWarp prst="textNoShape">
              <a:avLst/>
            </a:prstTxWarp>
            <a:noAutofit/>
          </a:bodyPr>
          <a:lstStyle/>
          <a:p>
            <a:pPr rtl="0"/>
            <a:endParaRPr lang="pl-PL" dirty="0"/>
          </a:p>
        </p:txBody>
      </p:sp>
      <p:sp>
        <p:nvSpPr>
          <p:cNvPr id="19" name="Data — symbol zastępczy 18">
            <a:extLst>
              <a:ext uri="{FF2B5EF4-FFF2-40B4-BE49-F238E27FC236}">
                <a16:creationId xmlns:a16="http://schemas.microsoft.com/office/drawing/2014/main" id="{15108176-8782-4311-86A4-A38AC2C1AA90}"/>
              </a:ext>
            </a:extLst>
          </p:cNvPr>
          <p:cNvSpPr>
            <a:spLocks noGrp="1"/>
          </p:cNvSpPr>
          <p:nvPr>
            <p:ph type="dt" sz="half" idx="18"/>
          </p:nvPr>
        </p:nvSpPr>
        <p:spPr/>
        <p:txBody>
          <a:bodyPr rtlCol="0"/>
          <a:lstStyle/>
          <a:p>
            <a:pPr rtl="0"/>
            <a:r>
              <a:rPr lang="pl-PL"/>
              <a:t>Niedziela, 31 stycznia 20XX</a:t>
            </a:r>
          </a:p>
        </p:txBody>
      </p:sp>
      <p:sp>
        <p:nvSpPr>
          <p:cNvPr id="21" name="Stopka — symbol zastępczy 20">
            <a:extLst>
              <a:ext uri="{FF2B5EF4-FFF2-40B4-BE49-F238E27FC236}">
                <a16:creationId xmlns:a16="http://schemas.microsoft.com/office/drawing/2014/main" id="{97E5EA52-4E60-4B0E-9427-12C5FC7E3F27}"/>
              </a:ext>
            </a:extLst>
          </p:cNvPr>
          <p:cNvSpPr>
            <a:spLocks noGrp="1"/>
          </p:cNvSpPr>
          <p:nvPr>
            <p:ph type="ftr" sz="quarter" idx="19"/>
          </p:nvPr>
        </p:nvSpPr>
        <p:spPr/>
        <p:txBody>
          <a:bodyPr rtlCol="0"/>
          <a:lstStyle/>
          <a:p>
            <a:pPr rtl="0"/>
            <a:r>
              <a:rPr lang="pl-PL"/>
              <a:t>Przykładowy tekst stopki</a:t>
            </a:r>
          </a:p>
        </p:txBody>
      </p:sp>
      <p:sp>
        <p:nvSpPr>
          <p:cNvPr id="22" name="Numer slajdu — symbol zastępczy 21">
            <a:extLst>
              <a:ext uri="{FF2B5EF4-FFF2-40B4-BE49-F238E27FC236}">
                <a16:creationId xmlns:a16="http://schemas.microsoft.com/office/drawing/2014/main" id="{D64F9441-F2C8-491B-965A-E5C8139FFDEC}"/>
              </a:ext>
            </a:extLst>
          </p:cNvPr>
          <p:cNvSpPr>
            <a:spLocks noGrp="1"/>
          </p:cNvSpPr>
          <p:nvPr>
            <p:ph type="sldNum" sz="quarter" idx="20"/>
          </p:nvPr>
        </p:nvSpPr>
        <p:spPr/>
        <p:txBody>
          <a:bodyPr rtlCol="0"/>
          <a:lstStyle/>
          <a:p>
            <a:pPr rtl="0"/>
            <a:fld id="{1621B6DD-29C1-4FEA-923F-71EA1347694C}" type="slidenum">
              <a:rPr lang="pl-PL" smtClean="0"/>
              <a:pPr/>
              <a:t>‹#›</a:t>
            </a:fld>
            <a:endParaRPr lang="pl-PL" dirty="0"/>
          </a:p>
        </p:txBody>
      </p:sp>
      <p:sp>
        <p:nvSpPr>
          <p:cNvPr id="15" name="Obraz — symbol zastępczy 13">
            <a:extLst>
              <a:ext uri="{FF2B5EF4-FFF2-40B4-BE49-F238E27FC236}">
                <a16:creationId xmlns:a16="http://schemas.microsoft.com/office/drawing/2014/main" id="{FDA5072F-C775-4FB3-A00C-CEBFD9200FA2}"/>
              </a:ext>
            </a:extLst>
          </p:cNvPr>
          <p:cNvSpPr>
            <a:spLocks noGrp="1"/>
          </p:cNvSpPr>
          <p:nvPr>
            <p:ph type="pic" sz="quarter" idx="10"/>
          </p:nvPr>
        </p:nvSpPr>
        <p:spPr>
          <a:xfrm>
            <a:off x="518111" y="2634818"/>
            <a:ext cx="3484645" cy="3504675"/>
          </a:xfrm>
          <a:custGeom>
            <a:avLst/>
            <a:gdLst>
              <a:gd name="connsiteX0" fmla="*/ 1747550 w 3484645"/>
              <a:gd name="connsiteY0" fmla="*/ 0 h 3504675"/>
              <a:gd name="connsiteX1" fmla="*/ 2214840 w 3484645"/>
              <a:gd name="connsiteY1" fmla="*/ 60981 h 3504675"/>
              <a:gd name="connsiteX2" fmla="*/ 2672026 w 3484645"/>
              <a:gd name="connsiteY2" fmla="*/ 294743 h 3504675"/>
              <a:gd name="connsiteX3" fmla="*/ 3484645 w 3484645"/>
              <a:gd name="connsiteY3" fmla="*/ 1666123 h 3504675"/>
              <a:gd name="connsiteX4" fmla="*/ 3271385 w 3484645"/>
              <a:gd name="connsiteY4" fmla="*/ 2559815 h 3504675"/>
              <a:gd name="connsiteX5" fmla="*/ 2712448 w 3484645"/>
              <a:gd name="connsiteY5" fmla="*/ 3220096 h 3504675"/>
              <a:gd name="connsiteX6" fmla="*/ 2275822 w 3484645"/>
              <a:gd name="connsiteY6" fmla="*/ 3443694 h 3504675"/>
              <a:gd name="connsiteX7" fmla="*/ 1838847 w 3484645"/>
              <a:gd name="connsiteY7" fmla="*/ 3504675 h 3504675"/>
              <a:gd name="connsiteX8" fmla="*/ 1249594 w 3484645"/>
              <a:gd name="connsiteY8" fmla="*/ 3443694 h 3504675"/>
              <a:gd name="connsiteX9" fmla="*/ 650235 w 3484645"/>
              <a:gd name="connsiteY9" fmla="*/ 3108647 h 3504675"/>
              <a:gd name="connsiteX10" fmla="*/ 426521 w 3484645"/>
              <a:gd name="connsiteY10" fmla="*/ 2874885 h 3504675"/>
              <a:gd name="connsiteX11" fmla="*/ 188171 w 3484645"/>
              <a:gd name="connsiteY11" fmla="*/ 2493927 h 3504675"/>
              <a:gd name="connsiteX12" fmla="*/ 30317 w 3484645"/>
              <a:gd name="connsiteY12" fmla="*/ 2031660 h 3504675"/>
              <a:gd name="connsiteX13" fmla="*/ 0 w 3484645"/>
              <a:gd name="connsiteY13" fmla="*/ 1848716 h 3504675"/>
              <a:gd name="connsiteX14" fmla="*/ 60981 w 3484645"/>
              <a:gd name="connsiteY14" fmla="*/ 1279907 h 3504675"/>
              <a:gd name="connsiteX15" fmla="*/ 691005 w 3484645"/>
              <a:gd name="connsiteY15" fmla="*/ 355374 h 3504675"/>
              <a:gd name="connsiteX16" fmla="*/ 1747550 w 3484645"/>
              <a:gd name="connsiteY16" fmla="*/ 0 h 350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84645" h="3504675">
                <a:moveTo>
                  <a:pt x="1747550" y="0"/>
                </a:moveTo>
                <a:cubicBezTo>
                  <a:pt x="1869164" y="0"/>
                  <a:pt x="2021791" y="0"/>
                  <a:pt x="2214840" y="60981"/>
                </a:cubicBezTo>
                <a:cubicBezTo>
                  <a:pt x="2428101" y="121963"/>
                  <a:pt x="2550063" y="233762"/>
                  <a:pt x="2672026" y="294743"/>
                </a:cubicBezTo>
                <a:cubicBezTo>
                  <a:pt x="3240720" y="670444"/>
                  <a:pt x="3484645" y="1107127"/>
                  <a:pt x="3484645" y="1666123"/>
                </a:cubicBezTo>
                <a:cubicBezTo>
                  <a:pt x="3484645" y="2001170"/>
                  <a:pt x="3423664" y="2285749"/>
                  <a:pt x="3271385" y="2559815"/>
                </a:cubicBezTo>
                <a:cubicBezTo>
                  <a:pt x="3139317" y="2844394"/>
                  <a:pt x="2956373" y="3057829"/>
                  <a:pt x="2712448" y="3220096"/>
                </a:cubicBezTo>
                <a:cubicBezTo>
                  <a:pt x="2580380" y="3281077"/>
                  <a:pt x="2428101" y="3413203"/>
                  <a:pt x="2275822" y="3443694"/>
                </a:cubicBezTo>
                <a:cubicBezTo>
                  <a:pt x="2113089" y="3504675"/>
                  <a:pt x="1960810" y="3504675"/>
                  <a:pt x="1838847" y="3504675"/>
                </a:cubicBezTo>
                <a:cubicBezTo>
                  <a:pt x="1676114" y="3504675"/>
                  <a:pt x="1462854" y="3474184"/>
                  <a:pt x="1249594" y="3443694"/>
                </a:cubicBezTo>
                <a:cubicBezTo>
                  <a:pt x="995563" y="3382712"/>
                  <a:pt x="772197" y="3230259"/>
                  <a:pt x="650235" y="3108647"/>
                </a:cubicBezTo>
                <a:cubicBezTo>
                  <a:pt x="579148" y="3078156"/>
                  <a:pt x="518167" y="2966357"/>
                  <a:pt x="426521" y="2874885"/>
                </a:cubicBezTo>
                <a:cubicBezTo>
                  <a:pt x="325118" y="2783413"/>
                  <a:pt x="279817" y="2717525"/>
                  <a:pt x="188171" y="2493927"/>
                </a:cubicBezTo>
                <a:cubicBezTo>
                  <a:pt x="96525" y="2270329"/>
                  <a:pt x="60981" y="2255258"/>
                  <a:pt x="30317" y="2031660"/>
                </a:cubicBezTo>
                <a:cubicBezTo>
                  <a:pt x="30317" y="2001170"/>
                  <a:pt x="0" y="1940188"/>
                  <a:pt x="0" y="1848716"/>
                </a:cubicBezTo>
                <a:cubicBezTo>
                  <a:pt x="0" y="1696613"/>
                  <a:pt x="30317" y="1412034"/>
                  <a:pt x="60981" y="1279907"/>
                </a:cubicBezTo>
                <a:cubicBezTo>
                  <a:pt x="223366" y="843225"/>
                  <a:pt x="386099" y="599300"/>
                  <a:pt x="691005" y="355374"/>
                </a:cubicBezTo>
                <a:cubicBezTo>
                  <a:pt x="975352" y="101636"/>
                  <a:pt x="1371556" y="0"/>
                  <a:pt x="1747550" y="0"/>
                </a:cubicBezTo>
                <a:close/>
              </a:path>
            </a:pathLst>
          </a:custGeom>
        </p:spPr>
        <p:txBody>
          <a:bodyPr wrap="square" rtlCol="0">
            <a:noAutofit/>
          </a:bodyPr>
          <a:lstStyle/>
          <a:p>
            <a:pPr rtl="0"/>
            <a:r>
              <a:rPr lang="pl-PL"/>
              <a:t>Kliknij ikonę, aby dodać obraz</a:t>
            </a:r>
            <a:endParaRPr lang="pl-PL" dirty="0"/>
          </a:p>
        </p:txBody>
      </p:sp>
      <p:sp>
        <p:nvSpPr>
          <p:cNvPr id="16" name="Obraz — symbol zastępczy 16">
            <a:extLst>
              <a:ext uri="{FF2B5EF4-FFF2-40B4-BE49-F238E27FC236}">
                <a16:creationId xmlns:a16="http://schemas.microsoft.com/office/drawing/2014/main" id="{B4151D06-53FE-42E5-9665-965DC2C382EC}"/>
              </a:ext>
            </a:extLst>
          </p:cNvPr>
          <p:cNvSpPr>
            <a:spLocks noGrp="1"/>
          </p:cNvSpPr>
          <p:nvPr>
            <p:ph type="pic" sz="quarter" idx="11"/>
          </p:nvPr>
        </p:nvSpPr>
        <p:spPr>
          <a:xfrm>
            <a:off x="4383257" y="2634818"/>
            <a:ext cx="3534716" cy="3504675"/>
          </a:xfrm>
          <a:custGeom>
            <a:avLst/>
            <a:gdLst>
              <a:gd name="connsiteX0" fmla="*/ 1858773 w 3534716"/>
              <a:gd name="connsiteY0" fmla="*/ 0 h 3504675"/>
              <a:gd name="connsiteX1" fmla="*/ 2488521 w 3534716"/>
              <a:gd name="connsiteY1" fmla="*/ 142219 h 3504675"/>
              <a:gd name="connsiteX2" fmla="*/ 3118270 w 3534716"/>
              <a:gd name="connsiteY2" fmla="*/ 629826 h 3504675"/>
              <a:gd name="connsiteX3" fmla="*/ 3534716 w 3534716"/>
              <a:gd name="connsiteY3" fmla="*/ 1879319 h 3504675"/>
              <a:gd name="connsiteX4" fmla="*/ 3097955 w 3534716"/>
              <a:gd name="connsiteY4" fmla="*/ 2864691 h 3504675"/>
              <a:gd name="connsiteX5" fmla="*/ 2275220 w 3534716"/>
              <a:gd name="connsiteY5" fmla="*/ 3413249 h 3504675"/>
              <a:gd name="connsiteX6" fmla="*/ 1787673 w 3534716"/>
              <a:gd name="connsiteY6" fmla="*/ 3504675 h 3504675"/>
              <a:gd name="connsiteX7" fmla="*/ 893836 w 3534716"/>
              <a:gd name="connsiteY7" fmla="*/ 3281189 h 3504675"/>
              <a:gd name="connsiteX8" fmla="*/ 314874 w 3534716"/>
              <a:gd name="connsiteY8" fmla="*/ 2631046 h 3504675"/>
              <a:gd name="connsiteX9" fmla="*/ 0 w 3534716"/>
              <a:gd name="connsiteY9" fmla="*/ 1665991 h 3504675"/>
              <a:gd name="connsiteX10" fmla="*/ 487547 w 3534716"/>
              <a:gd name="connsiteY10" fmla="*/ 518083 h 3504675"/>
              <a:gd name="connsiteX11" fmla="*/ 1533742 w 3534716"/>
              <a:gd name="connsiteY11" fmla="*/ 20317 h 3504675"/>
              <a:gd name="connsiteX12" fmla="*/ 1858773 w 3534716"/>
              <a:gd name="connsiteY12" fmla="*/ 0 h 350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34716" h="3504675">
                <a:moveTo>
                  <a:pt x="1858773" y="0"/>
                </a:moveTo>
                <a:cubicBezTo>
                  <a:pt x="2061918" y="0"/>
                  <a:pt x="2346320" y="20317"/>
                  <a:pt x="2488521" y="142219"/>
                </a:cubicBezTo>
                <a:cubicBezTo>
                  <a:pt x="2661194" y="233645"/>
                  <a:pt x="2854182" y="365705"/>
                  <a:pt x="3118270" y="629826"/>
                </a:cubicBezTo>
                <a:cubicBezTo>
                  <a:pt x="3351886" y="1036165"/>
                  <a:pt x="3534716" y="1523772"/>
                  <a:pt x="3534716" y="1879319"/>
                </a:cubicBezTo>
                <a:cubicBezTo>
                  <a:pt x="3504244" y="2224707"/>
                  <a:pt x="3382358" y="2580254"/>
                  <a:pt x="3097955" y="2864691"/>
                </a:cubicBezTo>
                <a:cubicBezTo>
                  <a:pt x="2803396" y="3189762"/>
                  <a:pt x="2559622" y="3352298"/>
                  <a:pt x="2275220" y="3413249"/>
                </a:cubicBezTo>
                <a:lnTo>
                  <a:pt x="1787673" y="3504675"/>
                </a:lnTo>
                <a:cubicBezTo>
                  <a:pt x="1381383" y="3504675"/>
                  <a:pt x="1076667" y="3362456"/>
                  <a:pt x="893836" y="3281189"/>
                </a:cubicBezTo>
                <a:cubicBezTo>
                  <a:pt x="721164" y="3159287"/>
                  <a:pt x="518019" y="2956117"/>
                  <a:pt x="314874" y="2631046"/>
                </a:cubicBezTo>
                <a:cubicBezTo>
                  <a:pt x="111730" y="2346609"/>
                  <a:pt x="0" y="2021537"/>
                  <a:pt x="0" y="1665991"/>
                </a:cubicBezTo>
                <a:cubicBezTo>
                  <a:pt x="0" y="1584723"/>
                  <a:pt x="192988" y="782203"/>
                  <a:pt x="487547" y="518083"/>
                </a:cubicBezTo>
                <a:cubicBezTo>
                  <a:pt x="782107" y="253962"/>
                  <a:pt x="1208711" y="81268"/>
                  <a:pt x="1533742" y="20317"/>
                </a:cubicBezTo>
                <a:cubicBezTo>
                  <a:pt x="1625157" y="0"/>
                  <a:pt x="1706415" y="0"/>
                  <a:pt x="1858773" y="0"/>
                </a:cubicBezTo>
                <a:close/>
              </a:path>
            </a:pathLst>
          </a:custGeom>
        </p:spPr>
        <p:txBody>
          <a:bodyPr wrap="square" rtlCol="0">
            <a:noAutofit/>
          </a:bodyPr>
          <a:lstStyle/>
          <a:p>
            <a:pPr rtl="0"/>
            <a:r>
              <a:rPr lang="pl-PL"/>
              <a:t>Kliknij ikonę, aby dodać obraz</a:t>
            </a:r>
            <a:endParaRPr lang="pl-PL" dirty="0"/>
          </a:p>
        </p:txBody>
      </p:sp>
      <p:sp>
        <p:nvSpPr>
          <p:cNvPr id="23" name="Obraz — symbol zastępczy 19">
            <a:extLst>
              <a:ext uri="{FF2B5EF4-FFF2-40B4-BE49-F238E27FC236}">
                <a16:creationId xmlns:a16="http://schemas.microsoft.com/office/drawing/2014/main" id="{B327F18E-56CE-4BED-9722-43624C672681}"/>
              </a:ext>
            </a:extLst>
          </p:cNvPr>
          <p:cNvSpPr>
            <a:spLocks noGrp="1"/>
          </p:cNvSpPr>
          <p:nvPr>
            <p:ph type="pic" sz="quarter" idx="12"/>
          </p:nvPr>
        </p:nvSpPr>
        <p:spPr>
          <a:xfrm>
            <a:off x="8298476" y="2680058"/>
            <a:ext cx="3485697" cy="3449280"/>
          </a:xfrm>
          <a:custGeom>
            <a:avLst/>
            <a:gdLst>
              <a:gd name="connsiteX0" fmla="*/ 1780826 w 3485697"/>
              <a:gd name="connsiteY0" fmla="*/ 4 h 3449280"/>
              <a:gd name="connsiteX1" fmla="*/ 2262915 w 3485697"/>
              <a:gd name="connsiteY1" fmla="*/ 85106 h 3449280"/>
              <a:gd name="connsiteX2" fmla="*/ 2822020 w 3485697"/>
              <a:gd name="connsiteY2" fmla="*/ 309385 h 3449280"/>
              <a:gd name="connsiteX3" fmla="*/ 3298864 w 3485697"/>
              <a:gd name="connsiteY3" fmla="*/ 886395 h 3449280"/>
              <a:gd name="connsiteX4" fmla="*/ 3485697 w 3485697"/>
              <a:gd name="connsiteY4" fmla="*/ 1664671 h 3449280"/>
              <a:gd name="connsiteX5" fmla="*/ 3236818 w 3485697"/>
              <a:gd name="connsiteY5" fmla="*/ 2567279 h 3449280"/>
              <a:gd name="connsiteX6" fmla="*/ 2583250 w 3485697"/>
              <a:gd name="connsiteY6" fmla="*/ 3231528 h 3449280"/>
              <a:gd name="connsiteX7" fmla="*/ 1867288 w 3485697"/>
              <a:gd name="connsiteY7" fmla="*/ 3449280 h 3449280"/>
              <a:gd name="connsiteX8" fmla="*/ 1244742 w 3485697"/>
              <a:gd name="connsiteY8" fmla="*/ 3387114 h 3449280"/>
              <a:gd name="connsiteX9" fmla="*/ 746985 w 3485697"/>
              <a:gd name="connsiteY9" fmla="*/ 3169018 h 3449280"/>
              <a:gd name="connsiteX10" fmla="*/ 186833 w 3485697"/>
              <a:gd name="connsiteY10" fmla="*/ 2567279 h 3449280"/>
              <a:gd name="connsiteX11" fmla="*/ 0 w 3485697"/>
              <a:gd name="connsiteY11" fmla="*/ 1820258 h 3449280"/>
              <a:gd name="connsiteX12" fmla="*/ 62394 w 3485697"/>
              <a:gd name="connsiteY12" fmla="*/ 1290989 h 3449280"/>
              <a:gd name="connsiteX13" fmla="*/ 622545 w 3485697"/>
              <a:gd name="connsiteY13" fmla="*/ 325871 h 3449280"/>
              <a:gd name="connsiteX14" fmla="*/ 1585992 w 3485697"/>
              <a:gd name="connsiteY14" fmla="*/ 14697 h 3449280"/>
              <a:gd name="connsiteX15" fmla="*/ 1780826 w 3485697"/>
              <a:gd name="connsiteY15" fmla="*/ 4 h 344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5697" h="3449280">
                <a:moveTo>
                  <a:pt x="1780826" y="4"/>
                </a:moveTo>
                <a:cubicBezTo>
                  <a:pt x="1965933" y="-415"/>
                  <a:pt x="2123051" y="38482"/>
                  <a:pt x="2262915" y="85106"/>
                </a:cubicBezTo>
                <a:cubicBezTo>
                  <a:pt x="2449748" y="116361"/>
                  <a:pt x="2666210" y="247219"/>
                  <a:pt x="2822020" y="309385"/>
                </a:cubicBezTo>
                <a:cubicBezTo>
                  <a:pt x="3101922" y="496226"/>
                  <a:pt x="3205447" y="668299"/>
                  <a:pt x="3298864" y="886395"/>
                </a:cubicBezTo>
                <a:cubicBezTo>
                  <a:pt x="3423303" y="1104147"/>
                  <a:pt x="3485697" y="1384409"/>
                  <a:pt x="3485697" y="1664671"/>
                </a:cubicBezTo>
                <a:cubicBezTo>
                  <a:pt x="3485697" y="2007099"/>
                  <a:pt x="3392280" y="2287017"/>
                  <a:pt x="3236818" y="2567279"/>
                </a:cubicBezTo>
                <a:cubicBezTo>
                  <a:pt x="3112379" y="2847541"/>
                  <a:pt x="2863151" y="3065294"/>
                  <a:pt x="2583250" y="3231528"/>
                </a:cubicBezTo>
                <a:cubicBezTo>
                  <a:pt x="2334023" y="3387114"/>
                  <a:pt x="2116167" y="3449280"/>
                  <a:pt x="1867288" y="3449280"/>
                </a:cubicBezTo>
                <a:cubicBezTo>
                  <a:pt x="1649432" y="3449280"/>
                  <a:pt x="1431576" y="3418025"/>
                  <a:pt x="1244742" y="3387114"/>
                </a:cubicBezTo>
                <a:cubicBezTo>
                  <a:pt x="1026886" y="3324605"/>
                  <a:pt x="871424" y="3262439"/>
                  <a:pt x="746985" y="3169018"/>
                </a:cubicBezTo>
                <a:cubicBezTo>
                  <a:pt x="498106" y="2971873"/>
                  <a:pt x="311273" y="2785032"/>
                  <a:pt x="186833" y="2567279"/>
                </a:cubicBezTo>
                <a:cubicBezTo>
                  <a:pt x="62394" y="2318272"/>
                  <a:pt x="0" y="2069265"/>
                  <a:pt x="0" y="1820258"/>
                </a:cubicBezTo>
                <a:cubicBezTo>
                  <a:pt x="0" y="1633416"/>
                  <a:pt x="0" y="1477830"/>
                  <a:pt x="62394" y="1290989"/>
                </a:cubicBezTo>
                <a:cubicBezTo>
                  <a:pt x="155462" y="823885"/>
                  <a:pt x="342295" y="512712"/>
                  <a:pt x="622545" y="325871"/>
                </a:cubicBezTo>
                <a:cubicBezTo>
                  <a:pt x="902447" y="108118"/>
                  <a:pt x="1312713" y="54882"/>
                  <a:pt x="1585992" y="14697"/>
                </a:cubicBezTo>
                <a:cubicBezTo>
                  <a:pt x="1654312" y="4651"/>
                  <a:pt x="1719124" y="143"/>
                  <a:pt x="1780826" y="4"/>
                </a:cubicBezTo>
                <a:close/>
              </a:path>
            </a:pathLst>
          </a:custGeom>
        </p:spPr>
        <p:txBody>
          <a:bodyPr wrap="square" rtlCol="0">
            <a:noAutofit/>
          </a:bodyPr>
          <a:lstStyle/>
          <a:p>
            <a:pPr rtl="0"/>
            <a:r>
              <a:rPr lang="pl-PL"/>
              <a:t>Kliknij ikonę, aby dodać obraz</a:t>
            </a:r>
            <a:endParaRPr lang="pl-PL" dirty="0"/>
          </a:p>
        </p:txBody>
      </p:sp>
    </p:spTree>
    <p:extLst>
      <p:ext uri="{BB962C8B-B14F-4D97-AF65-F5344CB8AC3E}">
        <p14:creationId xmlns:p14="http://schemas.microsoft.com/office/powerpoint/2010/main" val="314486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mat 1">
    <p:spTree>
      <p:nvGrpSpPr>
        <p:cNvPr id="1" name=""/>
        <p:cNvGrpSpPr/>
        <p:nvPr/>
      </p:nvGrpSpPr>
      <p:grpSpPr>
        <a:xfrm>
          <a:off x="0" y="0"/>
          <a:ext cx="0" cy="0"/>
          <a:chOff x="0" y="0"/>
          <a:chExt cx="0" cy="0"/>
        </a:xfrm>
      </p:grpSpPr>
      <p:sp>
        <p:nvSpPr>
          <p:cNvPr id="7" name="Obraz — symbol zastępczy 6">
            <a:extLst>
              <a:ext uri="{FF2B5EF4-FFF2-40B4-BE49-F238E27FC236}">
                <a16:creationId xmlns:a16="http://schemas.microsoft.com/office/drawing/2014/main" id="{262235CD-026E-4B65-A804-8C877A0C4F31}"/>
              </a:ext>
            </a:extLst>
          </p:cNvPr>
          <p:cNvSpPr>
            <a:spLocks noGrp="1"/>
          </p:cNvSpPr>
          <p:nvPr>
            <p:ph type="pic" sz="quarter" idx="12"/>
          </p:nvPr>
        </p:nvSpPr>
        <p:spPr>
          <a:xfrm>
            <a:off x="0" y="0"/>
            <a:ext cx="12192000" cy="6858000"/>
          </a:xfrm>
          <a:custGeom>
            <a:avLst/>
            <a:gdLst>
              <a:gd name="connsiteX0" fmla="*/ 5123702 w 12192000"/>
              <a:gd name="connsiteY0" fmla="*/ 0 h 6858000"/>
              <a:gd name="connsiteX1" fmla="*/ 12192000 w 12192000"/>
              <a:gd name="connsiteY1" fmla="*/ 0 h 6858000"/>
              <a:gd name="connsiteX2" fmla="*/ 12192000 w 12192000"/>
              <a:gd name="connsiteY2" fmla="*/ 6858000 h 6858000"/>
              <a:gd name="connsiteX3" fmla="*/ 4294649 w 12192000"/>
              <a:gd name="connsiteY3" fmla="*/ 6858000 h 6858000"/>
              <a:gd name="connsiteX4" fmla="*/ 4543103 w 12192000"/>
              <a:gd name="connsiteY4" fmla="*/ 6794309 h 6858000"/>
              <a:gd name="connsiteX5" fmla="*/ 5784508 w 12192000"/>
              <a:gd name="connsiteY5" fmla="*/ 6102159 h 6858000"/>
              <a:gd name="connsiteX6" fmla="*/ 7044313 w 12192000"/>
              <a:gd name="connsiteY6" fmla="*/ 3583629 h 6858000"/>
              <a:gd name="connsiteX7" fmla="*/ 6748215 w 12192000"/>
              <a:gd name="connsiteY7" fmla="*/ 1870260 h 6858000"/>
              <a:gd name="connsiteX8" fmla="*/ 5569893 w 12192000"/>
              <a:gd name="connsiteY8" fmla="*/ 265913 h 6858000"/>
              <a:gd name="connsiteX9" fmla="*/ 5336837 w 12192000"/>
              <a:gd name="connsiteY9" fmla="*/ 117758 h 6858000"/>
              <a:gd name="connsiteX10" fmla="*/ 0 w 12192000"/>
              <a:gd name="connsiteY10" fmla="*/ 0 h 6858000"/>
              <a:gd name="connsiteX11" fmla="*/ 1478233 w 12192000"/>
              <a:gd name="connsiteY11" fmla="*/ 0 h 6858000"/>
              <a:gd name="connsiteX12" fmla="*/ 1376868 w 12192000"/>
              <a:gd name="connsiteY12" fmla="*/ 53544 h 6858000"/>
              <a:gd name="connsiteX13" fmla="*/ 763225 w 12192000"/>
              <a:gd name="connsiteY13" fmla="*/ 435512 h 6858000"/>
              <a:gd name="connsiteX14" fmla="*/ 3659 w 12192000"/>
              <a:gd name="connsiteY14" fmla="*/ 1575960 h 6858000"/>
              <a:gd name="connsiteX15" fmla="*/ 1 w 12192000"/>
              <a:gd name="connsiteY15" fmla="*/ 1586010 h 6858000"/>
              <a:gd name="connsiteX16" fmla="*/ 1 w 12192000"/>
              <a:gd name="connsiteY16" fmla="*/ 4992019 h 6858000"/>
              <a:gd name="connsiteX17" fmla="*/ 43793 w 12192000"/>
              <a:gd name="connsiteY17" fmla="*/ 5068808 h 6858000"/>
              <a:gd name="connsiteX18" fmla="*/ 508319 w 12192000"/>
              <a:gd name="connsiteY18" fmla="*/ 5721038 h 6858000"/>
              <a:gd name="connsiteX19" fmla="*/ 1561497 w 12192000"/>
              <a:gd name="connsiteY19" fmla="*/ 6516913 h 6858000"/>
              <a:gd name="connsiteX20" fmla="*/ 2199909 w 12192000"/>
              <a:gd name="connsiteY20" fmla="*/ 6808527 h 6858000"/>
              <a:gd name="connsiteX21" fmla="*/ 2401902 w 12192000"/>
              <a:gd name="connsiteY21" fmla="*/ 6858000 h 6858000"/>
              <a:gd name="connsiteX22" fmla="*/ 0 w 12192000"/>
              <a:gd name="connsiteY2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6858000">
                <a:moveTo>
                  <a:pt x="5123702" y="0"/>
                </a:moveTo>
                <a:lnTo>
                  <a:pt x="12192000" y="0"/>
                </a:lnTo>
                <a:lnTo>
                  <a:pt x="12192000" y="6858000"/>
                </a:lnTo>
                <a:lnTo>
                  <a:pt x="4294649" y="6858000"/>
                </a:lnTo>
                <a:lnTo>
                  <a:pt x="4543103" y="6794309"/>
                </a:lnTo>
                <a:cubicBezTo>
                  <a:pt x="5014473" y="6649034"/>
                  <a:pt x="5429526" y="6399659"/>
                  <a:pt x="5784508" y="6102159"/>
                </a:cubicBezTo>
                <a:cubicBezTo>
                  <a:pt x="6353535" y="5625104"/>
                  <a:pt x="6883605" y="4288680"/>
                  <a:pt x="7044313" y="3583629"/>
                </a:cubicBezTo>
                <a:cubicBezTo>
                  <a:pt x="7205014" y="2877517"/>
                  <a:pt x="6993682" y="2422592"/>
                  <a:pt x="6748215" y="1870260"/>
                </a:cubicBezTo>
                <a:cubicBezTo>
                  <a:pt x="6502213" y="1317394"/>
                  <a:pt x="5738966" y="373824"/>
                  <a:pt x="5569893" y="265913"/>
                </a:cubicBezTo>
                <a:cubicBezTo>
                  <a:pt x="5497000" y="216088"/>
                  <a:pt x="5419065" y="166493"/>
                  <a:pt x="5336837" y="117758"/>
                </a:cubicBezTo>
                <a:close/>
                <a:moveTo>
                  <a:pt x="0" y="0"/>
                </a:moveTo>
                <a:lnTo>
                  <a:pt x="1478233" y="0"/>
                </a:lnTo>
                <a:lnTo>
                  <a:pt x="1376868" y="53544"/>
                </a:lnTo>
                <a:cubicBezTo>
                  <a:pt x="1049753" y="231096"/>
                  <a:pt x="809295" y="389442"/>
                  <a:pt x="763225" y="435512"/>
                </a:cubicBezTo>
                <a:cubicBezTo>
                  <a:pt x="427428" y="771309"/>
                  <a:pt x="175347" y="1155399"/>
                  <a:pt x="3659" y="1575960"/>
                </a:cubicBezTo>
                <a:lnTo>
                  <a:pt x="1" y="1586010"/>
                </a:lnTo>
                <a:lnTo>
                  <a:pt x="1" y="4992019"/>
                </a:lnTo>
                <a:lnTo>
                  <a:pt x="43793" y="5068808"/>
                </a:lnTo>
                <a:cubicBezTo>
                  <a:pt x="199310" y="5325558"/>
                  <a:pt x="370402" y="5550958"/>
                  <a:pt x="508319" y="5721038"/>
                </a:cubicBezTo>
                <a:cubicBezTo>
                  <a:pt x="784154" y="6061198"/>
                  <a:pt x="1210792" y="6251624"/>
                  <a:pt x="1561497" y="6516913"/>
                </a:cubicBezTo>
                <a:cubicBezTo>
                  <a:pt x="1757316" y="6643529"/>
                  <a:pt x="1966063" y="6739921"/>
                  <a:pt x="2199909" y="6808527"/>
                </a:cubicBezTo>
                <a:lnTo>
                  <a:pt x="2401902" y="6858000"/>
                </a:lnTo>
                <a:lnTo>
                  <a:pt x="0" y="6858000"/>
                </a:lnTo>
                <a:close/>
              </a:path>
            </a:pathLst>
          </a:custGeom>
        </p:spPr>
        <p:txBody>
          <a:bodyPr wrap="square" rtlCol="0">
            <a:noAutofit/>
          </a:bodyPr>
          <a:lstStyle/>
          <a:p>
            <a:pPr rtl="0"/>
            <a:r>
              <a:rPr lang="pl-PL"/>
              <a:t>Kliknij ikonę, aby dodać obraz</a:t>
            </a:r>
            <a:endParaRPr lang="pl-PL" dirty="0"/>
          </a:p>
        </p:txBody>
      </p:sp>
      <p:sp>
        <p:nvSpPr>
          <p:cNvPr id="2" name="Tytuł 1">
            <a:extLst>
              <a:ext uri="{FF2B5EF4-FFF2-40B4-BE49-F238E27FC236}">
                <a16:creationId xmlns:a16="http://schemas.microsoft.com/office/drawing/2014/main" id="{EDE0715F-E7F9-4984-81DF-4367F383FAF9}"/>
              </a:ext>
            </a:extLst>
          </p:cNvPr>
          <p:cNvSpPr>
            <a:spLocks noGrp="1"/>
          </p:cNvSpPr>
          <p:nvPr>
            <p:ph type="title"/>
          </p:nvPr>
        </p:nvSpPr>
        <p:spPr>
          <a:xfrm>
            <a:off x="720724" y="1579842"/>
            <a:ext cx="5014913" cy="2039662"/>
          </a:xfrm>
        </p:spPr>
        <p:txBody>
          <a:bodyPr rtlCol="0" anchor="b">
            <a:normAutofit/>
          </a:bodyPr>
          <a:lstStyle>
            <a:lvl1pPr algn="ctr">
              <a:defRPr sz="5400"/>
            </a:lvl1pPr>
          </a:lstStyle>
          <a:p>
            <a:pPr rtl="0"/>
            <a:r>
              <a:rPr lang="pl-PL"/>
              <a:t>Kliknij, aby edytować styl</a:t>
            </a:r>
          </a:p>
        </p:txBody>
      </p:sp>
      <p:sp>
        <p:nvSpPr>
          <p:cNvPr id="15" name="Tekst — symbol zastępczy 14">
            <a:extLst>
              <a:ext uri="{FF2B5EF4-FFF2-40B4-BE49-F238E27FC236}">
                <a16:creationId xmlns:a16="http://schemas.microsoft.com/office/drawing/2014/main" id="{B584F01D-202E-467D-909E-95AC750B1184}"/>
              </a:ext>
            </a:extLst>
          </p:cNvPr>
          <p:cNvSpPr>
            <a:spLocks noGrp="1"/>
          </p:cNvSpPr>
          <p:nvPr>
            <p:ph type="body" sz="quarter" idx="11"/>
          </p:nvPr>
        </p:nvSpPr>
        <p:spPr>
          <a:xfrm>
            <a:off x="720725" y="3818283"/>
            <a:ext cx="5014913" cy="1201737"/>
          </a:xfrm>
        </p:spPr>
        <p:txBody>
          <a:bodyPr rtlCol="0">
            <a:normAutofit/>
          </a:bodyPr>
          <a:lstStyle>
            <a:lvl1pPr algn="ctr">
              <a:buNone/>
              <a:defRPr sz="2400"/>
            </a:lvl1pPr>
            <a:lvl2pPr>
              <a:buNone/>
              <a:defRPr/>
            </a:lvl2pPr>
            <a:lvl3pPr>
              <a:buNone/>
              <a:defRPr/>
            </a:lvl3pPr>
            <a:lvl4pPr>
              <a:buNone/>
              <a:defRPr/>
            </a:lvl4pPr>
            <a:lvl5pPr>
              <a:buNone/>
              <a:defRPr/>
            </a:lvl5pPr>
          </a:lstStyle>
          <a:p>
            <a:pPr lvl="0" rtl="0"/>
            <a:r>
              <a:rPr lang="pl-PL"/>
              <a:t>Kliknij, aby edytować style wzorca tekstu</a:t>
            </a:r>
          </a:p>
        </p:txBody>
      </p:sp>
      <p:sp useBgFill="1">
        <p:nvSpPr>
          <p:cNvPr id="8" name="Dowolny kształt: Kształt 7">
            <a:extLst>
              <a:ext uri="{FF2B5EF4-FFF2-40B4-BE49-F238E27FC236}">
                <a16:creationId xmlns:a16="http://schemas.microsoft.com/office/drawing/2014/main" id="{38CCBCF1-1C42-4C63-91FF-3E2B5C61C584}"/>
              </a:ext>
              <a:ext uri="{C183D7F6-B498-43B3-948B-1728B52AA6E4}">
                <adec:decorative xmlns:adec="http://schemas.microsoft.com/office/drawing/2017/decorative" val="1"/>
              </a:ext>
            </a:extLst>
          </p:cNvPr>
          <p:cNvSpPr/>
          <p:nvPr userDrawn="1"/>
        </p:nvSpPr>
        <p:spPr>
          <a:xfrm>
            <a:off x="1" y="0"/>
            <a:ext cx="7100407" cy="6858000"/>
          </a:xfrm>
          <a:custGeom>
            <a:avLst/>
            <a:gdLst>
              <a:gd name="connsiteX0" fmla="*/ 1478232 w 7100407"/>
              <a:gd name="connsiteY0" fmla="*/ 0 h 6858000"/>
              <a:gd name="connsiteX1" fmla="*/ 5123701 w 7100407"/>
              <a:gd name="connsiteY1" fmla="*/ 0 h 6858000"/>
              <a:gd name="connsiteX2" fmla="*/ 5336836 w 7100407"/>
              <a:gd name="connsiteY2" fmla="*/ 117758 h 6858000"/>
              <a:gd name="connsiteX3" fmla="*/ 5569892 w 7100407"/>
              <a:gd name="connsiteY3" fmla="*/ 265913 h 6858000"/>
              <a:gd name="connsiteX4" fmla="*/ 6748214 w 7100407"/>
              <a:gd name="connsiteY4" fmla="*/ 1870260 h 6858000"/>
              <a:gd name="connsiteX5" fmla="*/ 7044312 w 7100407"/>
              <a:gd name="connsiteY5" fmla="*/ 3583629 h 6858000"/>
              <a:gd name="connsiteX6" fmla="*/ 5784507 w 7100407"/>
              <a:gd name="connsiteY6" fmla="*/ 6102159 h 6858000"/>
              <a:gd name="connsiteX7" fmla="*/ 4543102 w 7100407"/>
              <a:gd name="connsiteY7" fmla="*/ 6794309 h 6858000"/>
              <a:gd name="connsiteX8" fmla="*/ 4294648 w 7100407"/>
              <a:gd name="connsiteY8" fmla="*/ 6858000 h 6858000"/>
              <a:gd name="connsiteX9" fmla="*/ 2401901 w 7100407"/>
              <a:gd name="connsiteY9" fmla="*/ 6858000 h 6858000"/>
              <a:gd name="connsiteX10" fmla="*/ 2199908 w 7100407"/>
              <a:gd name="connsiteY10" fmla="*/ 6808527 h 6858000"/>
              <a:gd name="connsiteX11" fmla="*/ 1561496 w 7100407"/>
              <a:gd name="connsiteY11" fmla="*/ 6516913 h 6858000"/>
              <a:gd name="connsiteX12" fmla="*/ 508318 w 7100407"/>
              <a:gd name="connsiteY12" fmla="*/ 5721038 h 6858000"/>
              <a:gd name="connsiteX13" fmla="*/ 43792 w 7100407"/>
              <a:gd name="connsiteY13" fmla="*/ 5068808 h 6858000"/>
              <a:gd name="connsiteX14" fmla="*/ 0 w 7100407"/>
              <a:gd name="connsiteY14" fmla="*/ 4992019 h 6858000"/>
              <a:gd name="connsiteX15" fmla="*/ 0 w 7100407"/>
              <a:gd name="connsiteY15" fmla="*/ 1586010 h 6858000"/>
              <a:gd name="connsiteX16" fmla="*/ 3658 w 7100407"/>
              <a:gd name="connsiteY16" fmla="*/ 1575960 h 6858000"/>
              <a:gd name="connsiteX17" fmla="*/ 763224 w 7100407"/>
              <a:gd name="connsiteY17" fmla="*/ 435512 h 6858000"/>
              <a:gd name="connsiteX18" fmla="*/ 1376867 w 7100407"/>
              <a:gd name="connsiteY18" fmla="*/ 535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00407" h="6858000">
                <a:moveTo>
                  <a:pt x="1478232" y="0"/>
                </a:moveTo>
                <a:lnTo>
                  <a:pt x="5123701" y="0"/>
                </a:lnTo>
                <a:lnTo>
                  <a:pt x="5336836" y="117758"/>
                </a:lnTo>
                <a:cubicBezTo>
                  <a:pt x="5419064" y="166493"/>
                  <a:pt x="5496999" y="216088"/>
                  <a:pt x="5569892" y="265913"/>
                </a:cubicBezTo>
                <a:cubicBezTo>
                  <a:pt x="5738965" y="373824"/>
                  <a:pt x="6502212" y="1317394"/>
                  <a:pt x="6748214" y="1870260"/>
                </a:cubicBezTo>
                <a:cubicBezTo>
                  <a:pt x="6993681" y="2422592"/>
                  <a:pt x="7205013" y="2877517"/>
                  <a:pt x="7044312" y="3583629"/>
                </a:cubicBezTo>
                <a:cubicBezTo>
                  <a:pt x="6883604" y="4288680"/>
                  <a:pt x="6353534" y="5625104"/>
                  <a:pt x="5784507" y="6102159"/>
                </a:cubicBezTo>
                <a:cubicBezTo>
                  <a:pt x="5429525" y="6399659"/>
                  <a:pt x="5014472" y="6649034"/>
                  <a:pt x="4543102" y="6794309"/>
                </a:cubicBezTo>
                <a:lnTo>
                  <a:pt x="4294648" y="6858000"/>
                </a:lnTo>
                <a:lnTo>
                  <a:pt x="2401901" y="6858000"/>
                </a:lnTo>
                <a:lnTo>
                  <a:pt x="2199908" y="6808527"/>
                </a:lnTo>
                <a:cubicBezTo>
                  <a:pt x="1966062" y="6739921"/>
                  <a:pt x="1757315" y="6643529"/>
                  <a:pt x="1561496" y="6516913"/>
                </a:cubicBezTo>
                <a:cubicBezTo>
                  <a:pt x="1210791" y="6251624"/>
                  <a:pt x="784153" y="6061198"/>
                  <a:pt x="508318" y="5721038"/>
                </a:cubicBezTo>
                <a:cubicBezTo>
                  <a:pt x="370401" y="5550958"/>
                  <a:pt x="199309" y="5325558"/>
                  <a:pt x="43792" y="5068808"/>
                </a:cubicBezTo>
                <a:lnTo>
                  <a:pt x="0" y="4992019"/>
                </a:lnTo>
                <a:lnTo>
                  <a:pt x="0" y="1586010"/>
                </a:lnTo>
                <a:lnTo>
                  <a:pt x="3658" y="1575960"/>
                </a:lnTo>
                <a:cubicBezTo>
                  <a:pt x="175346" y="1155399"/>
                  <a:pt x="427427" y="771309"/>
                  <a:pt x="763224" y="435512"/>
                </a:cubicBezTo>
                <a:cubicBezTo>
                  <a:pt x="809294" y="389442"/>
                  <a:pt x="1049752" y="231096"/>
                  <a:pt x="1376867" y="53544"/>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Tree>
    <p:extLst>
      <p:ext uri="{BB962C8B-B14F-4D97-AF65-F5344CB8AC3E}">
        <p14:creationId xmlns:p14="http://schemas.microsoft.com/office/powerpoint/2010/main" val="3550897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Zespół">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lang="pl-PL" dirty="0"/>
          </a:p>
        </p:txBody>
      </p:sp>
      <p:sp>
        <p:nvSpPr>
          <p:cNvPr id="3" name="Zawartość — symbol zastępczy 2"/>
          <p:cNvSpPr>
            <a:spLocks noGrp="1"/>
          </p:cNvSpPr>
          <p:nvPr>
            <p:ph idx="1"/>
          </p:nvPr>
        </p:nvSpPr>
        <p:spPr>
          <a:xfrm>
            <a:off x="720000" y="2541600"/>
            <a:ext cx="10728325" cy="3227375"/>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10" name="Dowolny kształt: Kształt 9">
            <a:extLst>
              <a:ext uri="{FF2B5EF4-FFF2-40B4-BE49-F238E27FC236}">
                <a16:creationId xmlns:a16="http://schemas.microsoft.com/office/drawing/2014/main" id="{A93207D5-9CB9-447C-B7D6-0F4CE47F0F32}"/>
              </a:ext>
              <a:ext uri="{C183D7F6-B498-43B3-948B-1728B52AA6E4}">
                <adec:decorative xmlns:adec="http://schemas.microsoft.com/office/drawing/2017/decorative" val="1"/>
              </a:ext>
            </a:extLst>
          </p:cNvPr>
          <p:cNvSpPr/>
          <p:nvPr userDrawn="1"/>
        </p:nvSpPr>
        <p:spPr>
          <a:xfrm>
            <a:off x="10654049" y="0"/>
            <a:ext cx="1294670" cy="1177964"/>
          </a:xfrm>
          <a:custGeom>
            <a:avLst/>
            <a:gdLst>
              <a:gd name="connsiteX0" fmla="*/ 340983 w 1294670"/>
              <a:gd name="connsiteY0" fmla="*/ 0 h 1177964"/>
              <a:gd name="connsiteX1" fmla="*/ 634632 w 1294670"/>
              <a:gd name="connsiteY1" fmla="*/ 0 h 1177964"/>
              <a:gd name="connsiteX2" fmla="*/ 655133 w 1294670"/>
              <a:gd name="connsiteY2" fmla="*/ 56263 h 1177964"/>
              <a:gd name="connsiteX3" fmla="*/ 710099 w 1294670"/>
              <a:gd name="connsiteY3" fmla="*/ 207115 h 1177964"/>
              <a:gd name="connsiteX4" fmla="*/ 768893 w 1294670"/>
              <a:gd name="connsiteY4" fmla="*/ 100714 h 1177964"/>
              <a:gd name="connsiteX5" fmla="*/ 828133 w 1294670"/>
              <a:gd name="connsiteY5" fmla="*/ 21297 h 1177964"/>
              <a:gd name="connsiteX6" fmla="*/ 846479 w 1294670"/>
              <a:gd name="connsiteY6" fmla="*/ 0 h 1177964"/>
              <a:gd name="connsiteX7" fmla="*/ 1083221 w 1294670"/>
              <a:gd name="connsiteY7" fmla="*/ 0 h 1177964"/>
              <a:gd name="connsiteX8" fmla="*/ 1100895 w 1294670"/>
              <a:gd name="connsiteY8" fmla="*/ 22676 h 1177964"/>
              <a:gd name="connsiteX9" fmla="*/ 1125070 w 1294670"/>
              <a:gd name="connsiteY9" fmla="*/ 79598 h 1177964"/>
              <a:gd name="connsiteX10" fmla="*/ 1113960 w 1294670"/>
              <a:gd name="connsiteY10" fmla="*/ 150493 h 1177964"/>
              <a:gd name="connsiteX11" fmla="*/ 937142 w 1294670"/>
              <a:gd name="connsiteY11" fmla="*/ 417624 h 1177964"/>
              <a:gd name="connsiteX12" fmla="*/ 1119777 w 1294670"/>
              <a:gd name="connsiteY12" fmla="*/ 426046 h 1177964"/>
              <a:gd name="connsiteX13" fmla="*/ 1246385 w 1294670"/>
              <a:gd name="connsiteY13" fmla="*/ 451904 h 1177964"/>
              <a:gd name="connsiteX14" fmla="*/ 1288101 w 1294670"/>
              <a:gd name="connsiteY14" fmla="*/ 542252 h 1177964"/>
              <a:gd name="connsiteX15" fmla="*/ 1287905 w 1294670"/>
              <a:gd name="connsiteY15" fmla="*/ 658697 h 1177964"/>
              <a:gd name="connsiteX16" fmla="*/ 1208787 w 1294670"/>
              <a:gd name="connsiteY16" fmla="*/ 713777 h 1177964"/>
              <a:gd name="connsiteX17" fmla="*/ 1158531 w 1294670"/>
              <a:gd name="connsiteY17" fmla="*/ 721803 h 1177964"/>
              <a:gd name="connsiteX18" fmla="*/ 1017492 w 1294670"/>
              <a:gd name="connsiteY18" fmla="*/ 719471 h 1177964"/>
              <a:gd name="connsiteX19" fmla="*/ 877520 w 1294670"/>
              <a:gd name="connsiteY19" fmla="*/ 704842 h 1177964"/>
              <a:gd name="connsiteX20" fmla="*/ 946956 w 1294670"/>
              <a:gd name="connsiteY20" fmla="*/ 961139 h 1177964"/>
              <a:gd name="connsiteX21" fmla="*/ 946445 w 1294670"/>
              <a:gd name="connsiteY21" fmla="*/ 1109769 h 1177964"/>
              <a:gd name="connsiteX22" fmla="*/ 856848 w 1294670"/>
              <a:gd name="connsiteY22" fmla="*/ 1171373 h 1177964"/>
              <a:gd name="connsiteX23" fmla="*/ 760291 w 1294670"/>
              <a:gd name="connsiteY23" fmla="*/ 1170424 h 1177964"/>
              <a:gd name="connsiteX24" fmla="*/ 683819 w 1294670"/>
              <a:gd name="connsiteY24" fmla="*/ 1052279 h 1177964"/>
              <a:gd name="connsiteX25" fmla="*/ 588285 w 1294670"/>
              <a:gd name="connsiteY25" fmla="*/ 754070 h 1177964"/>
              <a:gd name="connsiteX26" fmla="*/ 450492 w 1294670"/>
              <a:gd name="connsiteY26" fmla="*/ 999811 h 1177964"/>
              <a:gd name="connsiteX27" fmla="*/ 344329 w 1294670"/>
              <a:gd name="connsiteY27" fmla="*/ 1109535 h 1177964"/>
              <a:gd name="connsiteX28" fmla="*/ 278138 w 1294670"/>
              <a:gd name="connsiteY28" fmla="*/ 1101311 h 1177964"/>
              <a:gd name="connsiteX29" fmla="*/ 218037 w 1294670"/>
              <a:gd name="connsiteY29" fmla="*/ 1051491 h 1177964"/>
              <a:gd name="connsiteX30" fmla="*/ 200283 w 1294670"/>
              <a:gd name="connsiteY30" fmla="*/ 1027648 h 1177964"/>
              <a:gd name="connsiteX31" fmla="*/ 178891 w 1294670"/>
              <a:gd name="connsiteY31" fmla="*/ 988622 h 1177964"/>
              <a:gd name="connsiteX32" fmla="*/ 191068 w 1294670"/>
              <a:gd name="connsiteY32" fmla="*/ 905431 h 1177964"/>
              <a:gd name="connsiteX33" fmla="*/ 287701 w 1294670"/>
              <a:gd name="connsiteY33" fmla="*/ 705675 h 1177964"/>
              <a:gd name="connsiteX34" fmla="*/ 379748 w 1294670"/>
              <a:gd name="connsiteY34" fmla="*/ 587292 h 1177964"/>
              <a:gd name="connsiteX35" fmla="*/ 262551 w 1294670"/>
              <a:gd name="connsiteY35" fmla="*/ 567207 h 1177964"/>
              <a:gd name="connsiteX36" fmla="*/ 117122 w 1294670"/>
              <a:gd name="connsiteY36" fmla="*/ 529803 h 1177964"/>
              <a:gd name="connsiteX37" fmla="*/ 37132 w 1294670"/>
              <a:gd name="connsiteY37" fmla="*/ 480734 h 1177964"/>
              <a:gd name="connsiteX38" fmla="*/ 7397 w 1294670"/>
              <a:gd name="connsiteY38" fmla="*/ 423639 h 1177964"/>
              <a:gd name="connsiteX39" fmla="*/ 5458 w 1294670"/>
              <a:gd name="connsiteY39" fmla="*/ 331788 h 1177964"/>
              <a:gd name="connsiteX40" fmla="*/ 99324 w 1294670"/>
              <a:gd name="connsiteY40" fmla="*/ 220997 h 1177964"/>
              <a:gd name="connsiteX41" fmla="*/ 183584 w 1294670"/>
              <a:gd name="connsiteY41" fmla="*/ 220878 h 1177964"/>
              <a:gd name="connsiteX42" fmla="*/ 425254 w 1294670"/>
              <a:gd name="connsiteY42" fmla="*/ 291416 h 1177964"/>
              <a:gd name="connsiteX43" fmla="*/ 368986 w 1294670"/>
              <a:gd name="connsiteY43" fmla="*/ 140334 h 1177964"/>
              <a:gd name="connsiteX44" fmla="*/ 359891 w 1294670"/>
              <a:gd name="connsiteY44" fmla="*/ 102376 h 1177964"/>
              <a:gd name="connsiteX45" fmla="*/ 349729 w 1294670"/>
              <a:gd name="connsiteY45" fmla="*/ 76715 h 1177964"/>
              <a:gd name="connsiteX46" fmla="*/ 340401 w 1294670"/>
              <a:gd name="connsiteY46" fmla="*/ 2187 h 1177964"/>
              <a:gd name="connsiteX47" fmla="*/ 340983 w 1294670"/>
              <a:gd name="connsiteY47" fmla="*/ 0 h 1177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94670" h="1177964">
                <a:moveTo>
                  <a:pt x="340983" y="0"/>
                </a:moveTo>
                <a:lnTo>
                  <a:pt x="634632" y="0"/>
                </a:lnTo>
                <a:lnTo>
                  <a:pt x="655133" y="56263"/>
                </a:lnTo>
                <a:cubicBezTo>
                  <a:pt x="710099" y="207115"/>
                  <a:pt x="710099" y="207115"/>
                  <a:pt x="710099" y="207115"/>
                </a:cubicBezTo>
                <a:cubicBezTo>
                  <a:pt x="734257" y="157177"/>
                  <a:pt x="731371" y="161882"/>
                  <a:pt x="768893" y="100714"/>
                </a:cubicBezTo>
                <a:cubicBezTo>
                  <a:pt x="791451" y="69220"/>
                  <a:pt x="811121" y="42432"/>
                  <a:pt x="828133" y="21297"/>
                </a:cubicBezTo>
                <a:lnTo>
                  <a:pt x="846479" y="0"/>
                </a:lnTo>
                <a:lnTo>
                  <a:pt x="1083221" y="0"/>
                </a:lnTo>
                <a:lnTo>
                  <a:pt x="1100895" y="22676"/>
                </a:lnTo>
                <a:cubicBezTo>
                  <a:pt x="1112901" y="41373"/>
                  <a:pt x="1120523" y="60619"/>
                  <a:pt x="1125070" y="79598"/>
                </a:cubicBezTo>
                <a:cubicBezTo>
                  <a:pt x="1132346" y="109964"/>
                  <a:pt x="1128392" y="126966"/>
                  <a:pt x="1113960" y="150493"/>
                </a:cubicBezTo>
                <a:cubicBezTo>
                  <a:pt x="937142" y="417624"/>
                  <a:pt x="937142" y="417624"/>
                  <a:pt x="937142" y="417624"/>
                </a:cubicBezTo>
                <a:cubicBezTo>
                  <a:pt x="1119777" y="426046"/>
                  <a:pt x="1119777" y="426046"/>
                  <a:pt x="1119777" y="426046"/>
                </a:cubicBezTo>
                <a:cubicBezTo>
                  <a:pt x="1182329" y="419086"/>
                  <a:pt x="1221039" y="429881"/>
                  <a:pt x="1246385" y="451904"/>
                </a:cubicBezTo>
                <a:cubicBezTo>
                  <a:pt x="1271730" y="473928"/>
                  <a:pt x="1283712" y="507181"/>
                  <a:pt x="1288101" y="542252"/>
                </a:cubicBezTo>
                <a:cubicBezTo>
                  <a:pt x="1296129" y="592508"/>
                  <a:pt x="1297632" y="632285"/>
                  <a:pt x="1287905" y="658697"/>
                </a:cubicBezTo>
                <a:cubicBezTo>
                  <a:pt x="1278179" y="685110"/>
                  <a:pt x="1254337" y="702863"/>
                  <a:pt x="1208787" y="713777"/>
                </a:cubicBezTo>
                <a:cubicBezTo>
                  <a:pt x="1186012" y="719233"/>
                  <a:pt x="1170828" y="722871"/>
                  <a:pt x="1158531" y="721803"/>
                </a:cubicBezTo>
                <a:cubicBezTo>
                  <a:pt x="1131051" y="724374"/>
                  <a:pt x="1120573" y="730898"/>
                  <a:pt x="1017492" y="719471"/>
                </a:cubicBezTo>
                <a:cubicBezTo>
                  <a:pt x="906819" y="709863"/>
                  <a:pt x="928527" y="716704"/>
                  <a:pt x="877520" y="704842"/>
                </a:cubicBezTo>
                <a:cubicBezTo>
                  <a:pt x="946956" y="961139"/>
                  <a:pt x="946956" y="961139"/>
                  <a:pt x="946956" y="961139"/>
                </a:cubicBezTo>
                <a:cubicBezTo>
                  <a:pt x="963327" y="1029464"/>
                  <a:pt x="966649" y="1076832"/>
                  <a:pt x="946445" y="1109769"/>
                </a:cubicBezTo>
                <a:cubicBezTo>
                  <a:pt x="933832" y="1140887"/>
                  <a:pt x="899512" y="1165165"/>
                  <a:pt x="856848" y="1171373"/>
                </a:cubicBezTo>
                <a:cubicBezTo>
                  <a:pt x="818890" y="1180467"/>
                  <a:pt x="786704" y="1180151"/>
                  <a:pt x="760291" y="1170424"/>
                </a:cubicBezTo>
                <a:cubicBezTo>
                  <a:pt x="736764" y="1155992"/>
                  <a:pt x="707781" y="1118785"/>
                  <a:pt x="683819" y="1052279"/>
                </a:cubicBezTo>
                <a:cubicBezTo>
                  <a:pt x="588285" y="754070"/>
                  <a:pt x="588285" y="754070"/>
                  <a:pt x="588285" y="754070"/>
                </a:cubicBezTo>
                <a:cubicBezTo>
                  <a:pt x="450492" y="999811"/>
                  <a:pt x="450492" y="999811"/>
                  <a:pt x="450492" y="999811"/>
                </a:cubicBezTo>
                <a:cubicBezTo>
                  <a:pt x="425266" y="1062047"/>
                  <a:pt x="389879" y="1098621"/>
                  <a:pt x="344329" y="1109535"/>
                </a:cubicBezTo>
                <a:cubicBezTo>
                  <a:pt x="321554" y="1114991"/>
                  <a:pt x="296960" y="1112856"/>
                  <a:pt x="278138" y="1101311"/>
                </a:cubicBezTo>
                <a:cubicBezTo>
                  <a:pt x="251726" y="1091584"/>
                  <a:pt x="235791" y="1075333"/>
                  <a:pt x="218037" y="1051491"/>
                </a:cubicBezTo>
                <a:cubicBezTo>
                  <a:pt x="213331" y="1048604"/>
                  <a:pt x="206807" y="1038126"/>
                  <a:pt x="200283" y="1027648"/>
                </a:cubicBezTo>
                <a:cubicBezTo>
                  <a:pt x="189053" y="1014284"/>
                  <a:pt x="177824" y="1000919"/>
                  <a:pt x="178891" y="988622"/>
                </a:cubicBezTo>
                <a:cubicBezTo>
                  <a:pt x="170548" y="970553"/>
                  <a:pt x="175569" y="941254"/>
                  <a:pt x="191068" y="905431"/>
                </a:cubicBezTo>
                <a:cubicBezTo>
                  <a:pt x="198976" y="871426"/>
                  <a:pt x="234679" y="802666"/>
                  <a:pt x="287701" y="705675"/>
                </a:cubicBezTo>
                <a:cubicBezTo>
                  <a:pt x="317632" y="646326"/>
                  <a:pt x="376862" y="591998"/>
                  <a:pt x="379748" y="587292"/>
                </a:cubicBezTo>
                <a:cubicBezTo>
                  <a:pt x="362746" y="583338"/>
                  <a:pt x="304147" y="573296"/>
                  <a:pt x="262551" y="567207"/>
                </a:cubicBezTo>
                <a:cubicBezTo>
                  <a:pt x="248435" y="558548"/>
                  <a:pt x="186950" y="553210"/>
                  <a:pt x="117122" y="529803"/>
                </a:cubicBezTo>
                <a:cubicBezTo>
                  <a:pt x="51999" y="509282"/>
                  <a:pt x="74774" y="503825"/>
                  <a:pt x="37132" y="480734"/>
                </a:cubicBezTo>
                <a:cubicBezTo>
                  <a:pt x="23016" y="472075"/>
                  <a:pt x="14673" y="454005"/>
                  <a:pt x="7397" y="423639"/>
                </a:cubicBezTo>
                <a:cubicBezTo>
                  <a:pt x="-4584" y="390386"/>
                  <a:pt x="437" y="361087"/>
                  <a:pt x="5458" y="331788"/>
                </a:cubicBezTo>
                <a:cubicBezTo>
                  <a:pt x="12614" y="277895"/>
                  <a:pt x="46182" y="233729"/>
                  <a:pt x="99324" y="220997"/>
                </a:cubicBezTo>
                <a:cubicBezTo>
                  <a:pt x="122099" y="215540"/>
                  <a:pt x="146693" y="217675"/>
                  <a:pt x="183584" y="220878"/>
                </a:cubicBezTo>
                <a:cubicBezTo>
                  <a:pt x="312762" y="274216"/>
                  <a:pt x="310943" y="266625"/>
                  <a:pt x="425254" y="291416"/>
                </a:cubicBezTo>
                <a:cubicBezTo>
                  <a:pt x="368986" y="140334"/>
                  <a:pt x="368986" y="140334"/>
                  <a:pt x="368986" y="140334"/>
                </a:cubicBezTo>
                <a:cubicBezTo>
                  <a:pt x="370053" y="128037"/>
                  <a:pt x="366415" y="112854"/>
                  <a:pt x="359891" y="102376"/>
                </a:cubicBezTo>
                <a:cubicBezTo>
                  <a:pt x="358072" y="94784"/>
                  <a:pt x="351548" y="84306"/>
                  <a:pt x="349729" y="76715"/>
                </a:cubicBezTo>
                <a:cubicBezTo>
                  <a:pt x="342453" y="46349"/>
                  <a:pt x="339615" y="21943"/>
                  <a:pt x="340401" y="2187"/>
                </a:cubicBezTo>
                <a:lnTo>
                  <a:pt x="34098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pl-PL" dirty="0"/>
          </a:p>
        </p:txBody>
      </p:sp>
      <p:sp>
        <p:nvSpPr>
          <p:cNvPr id="7" name="Data — symbol zastępczy 6">
            <a:extLst>
              <a:ext uri="{FF2B5EF4-FFF2-40B4-BE49-F238E27FC236}">
                <a16:creationId xmlns:a16="http://schemas.microsoft.com/office/drawing/2014/main" id="{34DE2ADF-7550-4E57-A8CB-EC53AC0A0798}"/>
              </a:ext>
            </a:extLst>
          </p:cNvPr>
          <p:cNvSpPr>
            <a:spLocks noGrp="1"/>
          </p:cNvSpPr>
          <p:nvPr>
            <p:ph type="dt" sz="half" idx="10"/>
          </p:nvPr>
        </p:nvSpPr>
        <p:spPr/>
        <p:txBody>
          <a:bodyPr rtlCol="0"/>
          <a:lstStyle/>
          <a:p>
            <a:pPr rtl="0"/>
            <a:r>
              <a:rPr lang="pl-PL"/>
              <a:t>Niedziela, 31 stycznia 20XX</a:t>
            </a:r>
          </a:p>
        </p:txBody>
      </p:sp>
      <p:sp>
        <p:nvSpPr>
          <p:cNvPr id="8" name="Stopka — symbol zastępczy 7">
            <a:extLst>
              <a:ext uri="{FF2B5EF4-FFF2-40B4-BE49-F238E27FC236}">
                <a16:creationId xmlns:a16="http://schemas.microsoft.com/office/drawing/2014/main" id="{74617D2E-8DED-4400-8E86-4FC2EB7FB633}"/>
              </a:ext>
            </a:extLst>
          </p:cNvPr>
          <p:cNvSpPr>
            <a:spLocks noGrp="1"/>
          </p:cNvSpPr>
          <p:nvPr>
            <p:ph type="ftr" sz="quarter" idx="11"/>
          </p:nvPr>
        </p:nvSpPr>
        <p:spPr/>
        <p:txBody>
          <a:bodyPr rtlCol="0"/>
          <a:lstStyle/>
          <a:p>
            <a:pPr rtl="0"/>
            <a:r>
              <a:rPr lang="pl-PL"/>
              <a:t>Przykładowy tekst stopki</a:t>
            </a:r>
          </a:p>
        </p:txBody>
      </p:sp>
      <p:sp>
        <p:nvSpPr>
          <p:cNvPr id="9" name="Numer slajdu — symbol zastępczy 8">
            <a:extLst>
              <a:ext uri="{FF2B5EF4-FFF2-40B4-BE49-F238E27FC236}">
                <a16:creationId xmlns:a16="http://schemas.microsoft.com/office/drawing/2014/main" id="{0B206A86-FA64-4378-BF55-5E12CC4A9EB9}"/>
              </a:ext>
            </a:extLst>
          </p:cNvPr>
          <p:cNvSpPr>
            <a:spLocks noGrp="1"/>
          </p:cNvSpPr>
          <p:nvPr>
            <p:ph type="sldNum" sz="quarter" idx="12"/>
          </p:nvPr>
        </p:nvSpPr>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2870079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ś czasu/Wykres/Graf">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EB742EB-9E0B-49F7-8E10-36B571EA463C}"/>
              </a:ext>
            </a:extLst>
          </p:cNvPr>
          <p:cNvSpPr>
            <a:spLocks noGrp="1"/>
          </p:cNvSpPr>
          <p:nvPr>
            <p:ph type="title"/>
          </p:nvPr>
        </p:nvSpPr>
        <p:spPr>
          <a:xfrm>
            <a:off x="720000" y="619200"/>
            <a:ext cx="10728322" cy="788666"/>
          </a:xfrm>
        </p:spPr>
        <p:txBody>
          <a:bodyPr rtlCol="0" anchor="ctr"/>
          <a:lstStyle>
            <a:lvl1pPr algn="ctr">
              <a:defRPr/>
            </a:lvl1pPr>
          </a:lstStyle>
          <a:p>
            <a:pPr rtl="0"/>
            <a:r>
              <a:rPr lang="pl-PL"/>
              <a:t>Kliknij, aby edytować styl</a:t>
            </a:r>
          </a:p>
        </p:txBody>
      </p:sp>
      <p:grpSp>
        <p:nvGrpSpPr>
          <p:cNvPr id="6" name="Grupa 5">
            <a:extLst>
              <a:ext uri="{FF2B5EF4-FFF2-40B4-BE49-F238E27FC236}">
                <a16:creationId xmlns:a16="http://schemas.microsoft.com/office/drawing/2014/main" id="{745DFF49-F0B6-4108-84E7-A232D5C93F6D}"/>
              </a:ext>
              <a:ext uri="{C183D7F6-B498-43B3-948B-1728B52AA6E4}">
                <adec:decorative xmlns:adec="http://schemas.microsoft.com/office/drawing/2017/decorative" val="1"/>
              </a:ext>
            </a:extLst>
          </p:cNvPr>
          <p:cNvGrpSpPr/>
          <p:nvPr userDrawn="1"/>
        </p:nvGrpSpPr>
        <p:grpSpPr>
          <a:xfrm>
            <a:off x="389400" y="406270"/>
            <a:ext cx="684878" cy="1449344"/>
            <a:chOff x="643527" y="1187494"/>
            <a:chExt cx="1434178" cy="3035022"/>
          </a:xfrm>
        </p:grpSpPr>
        <p:sp>
          <p:nvSpPr>
            <p:cNvPr id="7" name="Dowolny kształt 78">
              <a:extLst>
                <a:ext uri="{FF2B5EF4-FFF2-40B4-BE49-F238E27FC236}">
                  <a16:creationId xmlns:a16="http://schemas.microsoft.com/office/drawing/2014/main" id="{26429D18-1F25-4DC1-AA62-9756BB4893A5}"/>
                </a:ext>
              </a:extLst>
            </p:cNvPr>
            <p:cNvSpPr>
              <a:spLocks/>
            </p:cNvSpPr>
            <p:nvPr/>
          </p:nvSpPr>
          <p:spPr bwMode="auto">
            <a:xfrm rot="16800114">
              <a:off x="1083914" y="3331230"/>
              <a:ext cx="879143" cy="903430"/>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sp>
          <p:nvSpPr>
            <p:cNvPr id="8" name="Dowolny kształt 79">
              <a:extLst>
                <a:ext uri="{FF2B5EF4-FFF2-40B4-BE49-F238E27FC236}">
                  <a16:creationId xmlns:a16="http://schemas.microsoft.com/office/drawing/2014/main" id="{2F8190FD-FA1E-45E0-92AF-2477E4DA55AA}"/>
                </a:ext>
              </a:extLst>
            </p:cNvPr>
            <p:cNvSpPr>
              <a:spLocks/>
            </p:cNvSpPr>
            <p:nvPr/>
          </p:nvSpPr>
          <p:spPr bwMode="auto">
            <a:xfrm rot="16800114">
              <a:off x="869193" y="1989904"/>
              <a:ext cx="743890" cy="1195221"/>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sp>
          <p:nvSpPr>
            <p:cNvPr id="9" name="Dowolny kształt 85">
              <a:extLst>
                <a:ext uri="{FF2B5EF4-FFF2-40B4-BE49-F238E27FC236}">
                  <a16:creationId xmlns:a16="http://schemas.microsoft.com/office/drawing/2014/main" id="{68978028-4C22-4D83-8C18-F33CD82D3520}"/>
                </a:ext>
              </a:extLst>
            </p:cNvPr>
            <p:cNvSpPr>
              <a:spLocks/>
            </p:cNvSpPr>
            <p:nvPr/>
          </p:nvSpPr>
          <p:spPr bwMode="auto">
            <a:xfrm rot="16800114">
              <a:off x="1316205" y="967005"/>
              <a:ext cx="541011" cy="981989"/>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grpSp>
      <p:grpSp>
        <p:nvGrpSpPr>
          <p:cNvPr id="10" name="Grupa 9">
            <a:extLst>
              <a:ext uri="{FF2B5EF4-FFF2-40B4-BE49-F238E27FC236}">
                <a16:creationId xmlns:a16="http://schemas.microsoft.com/office/drawing/2014/main" id="{72B55D6E-6E16-48FC-A299-E4396F6ECE60}"/>
              </a:ext>
              <a:ext uri="{C183D7F6-B498-43B3-948B-1728B52AA6E4}">
                <adec:decorative xmlns:adec="http://schemas.microsoft.com/office/drawing/2017/decorative" val="1"/>
              </a:ext>
            </a:extLst>
          </p:cNvPr>
          <p:cNvGrpSpPr/>
          <p:nvPr userDrawn="1"/>
        </p:nvGrpSpPr>
        <p:grpSpPr>
          <a:xfrm>
            <a:off x="11025211" y="268795"/>
            <a:ext cx="632305" cy="1606552"/>
            <a:chOff x="10224385" y="954724"/>
            <a:chExt cx="1324087" cy="3364228"/>
          </a:xfrm>
        </p:grpSpPr>
        <p:sp>
          <p:nvSpPr>
            <p:cNvPr id="11" name="Dowolny kształt 80">
              <a:extLst>
                <a:ext uri="{FF2B5EF4-FFF2-40B4-BE49-F238E27FC236}">
                  <a16:creationId xmlns:a16="http://schemas.microsoft.com/office/drawing/2014/main" id="{049B3391-07C4-4691-9541-15597E0AD373}"/>
                </a:ext>
              </a:extLst>
            </p:cNvPr>
            <p:cNvSpPr>
              <a:spLocks/>
            </p:cNvSpPr>
            <p:nvPr/>
          </p:nvSpPr>
          <p:spPr bwMode="auto">
            <a:xfrm>
              <a:off x="10562739" y="2385730"/>
              <a:ext cx="985733" cy="504616"/>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sp>
          <p:nvSpPr>
            <p:cNvPr id="12" name="Dowolny kształt 84">
              <a:extLst>
                <a:ext uri="{FF2B5EF4-FFF2-40B4-BE49-F238E27FC236}">
                  <a16:creationId xmlns:a16="http://schemas.microsoft.com/office/drawing/2014/main" id="{48C4D1B0-7C6A-430D-AE7E-358BE4288FB2}"/>
                </a:ext>
              </a:extLst>
            </p:cNvPr>
            <p:cNvSpPr>
              <a:spLocks/>
            </p:cNvSpPr>
            <p:nvPr/>
          </p:nvSpPr>
          <p:spPr bwMode="auto">
            <a:xfrm rot="874527">
              <a:off x="10288245" y="954724"/>
              <a:ext cx="852074" cy="892781"/>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sp>
          <p:nvSpPr>
            <p:cNvPr id="13" name="Dowolny kształt 87">
              <a:extLst>
                <a:ext uri="{FF2B5EF4-FFF2-40B4-BE49-F238E27FC236}">
                  <a16:creationId xmlns:a16="http://schemas.microsoft.com/office/drawing/2014/main" id="{4B16BFE5-BF16-4086-B18B-F01774CAD03D}"/>
                </a:ext>
              </a:extLst>
            </p:cNvPr>
            <p:cNvSpPr>
              <a:spLocks/>
            </p:cNvSpPr>
            <p:nvPr/>
          </p:nvSpPr>
          <p:spPr bwMode="auto">
            <a:xfrm rot="20630858">
              <a:off x="10224385" y="3437261"/>
              <a:ext cx="824227" cy="881691"/>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grpSp>
      <p:sp>
        <p:nvSpPr>
          <p:cNvPr id="16" name="Zawartość — symbol zastępczy 15">
            <a:extLst>
              <a:ext uri="{FF2B5EF4-FFF2-40B4-BE49-F238E27FC236}">
                <a16:creationId xmlns:a16="http://schemas.microsoft.com/office/drawing/2014/main" id="{4D52E10E-90D0-4871-B821-A722EECDF74D}"/>
              </a:ext>
            </a:extLst>
          </p:cNvPr>
          <p:cNvSpPr>
            <a:spLocks noGrp="1"/>
          </p:cNvSpPr>
          <p:nvPr>
            <p:ph sz="quarter" idx="13"/>
          </p:nvPr>
        </p:nvSpPr>
        <p:spPr>
          <a:xfrm>
            <a:off x="774133" y="2385982"/>
            <a:ext cx="10643735" cy="3248975"/>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p>
        </p:txBody>
      </p:sp>
      <p:sp>
        <p:nvSpPr>
          <p:cNvPr id="14" name="Data — symbol zastępczy 13">
            <a:extLst>
              <a:ext uri="{FF2B5EF4-FFF2-40B4-BE49-F238E27FC236}">
                <a16:creationId xmlns:a16="http://schemas.microsoft.com/office/drawing/2014/main" id="{E9328E85-B332-4169-836E-DE954137E10D}"/>
              </a:ext>
            </a:extLst>
          </p:cNvPr>
          <p:cNvSpPr>
            <a:spLocks noGrp="1"/>
          </p:cNvSpPr>
          <p:nvPr>
            <p:ph type="dt" sz="half" idx="14"/>
          </p:nvPr>
        </p:nvSpPr>
        <p:spPr/>
        <p:txBody>
          <a:bodyPr rtlCol="0"/>
          <a:lstStyle/>
          <a:p>
            <a:pPr rtl="0"/>
            <a:r>
              <a:rPr lang="pl-PL"/>
              <a:t>Niedziela, 31 stycznia 20XX</a:t>
            </a:r>
          </a:p>
        </p:txBody>
      </p:sp>
      <p:sp>
        <p:nvSpPr>
          <p:cNvPr id="15" name="Stopka — symbol zastępczy 14">
            <a:extLst>
              <a:ext uri="{FF2B5EF4-FFF2-40B4-BE49-F238E27FC236}">
                <a16:creationId xmlns:a16="http://schemas.microsoft.com/office/drawing/2014/main" id="{C813C9F2-771F-4066-9E78-F47A0C0ACC69}"/>
              </a:ext>
            </a:extLst>
          </p:cNvPr>
          <p:cNvSpPr>
            <a:spLocks noGrp="1"/>
          </p:cNvSpPr>
          <p:nvPr>
            <p:ph type="ftr" sz="quarter" idx="15"/>
          </p:nvPr>
        </p:nvSpPr>
        <p:spPr/>
        <p:txBody>
          <a:bodyPr rtlCol="0"/>
          <a:lstStyle/>
          <a:p>
            <a:pPr rtl="0"/>
            <a:r>
              <a:rPr lang="pl-PL"/>
              <a:t>Przykładowy tekst stopki</a:t>
            </a:r>
          </a:p>
        </p:txBody>
      </p:sp>
      <p:sp>
        <p:nvSpPr>
          <p:cNvPr id="17" name="Numer slajdu — symbol zastępczy 16">
            <a:extLst>
              <a:ext uri="{FF2B5EF4-FFF2-40B4-BE49-F238E27FC236}">
                <a16:creationId xmlns:a16="http://schemas.microsoft.com/office/drawing/2014/main" id="{B0EA2B99-A7F9-4A91-89D1-A7B1B15982EA}"/>
              </a:ext>
            </a:extLst>
          </p:cNvPr>
          <p:cNvSpPr>
            <a:spLocks noGrp="1"/>
          </p:cNvSpPr>
          <p:nvPr>
            <p:ph type="sldNum" sz="quarter" idx="16"/>
          </p:nvPr>
        </p:nvSpPr>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3267903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ytat">
    <p:bg>
      <p:bgPr>
        <a:solidFill>
          <a:schemeClr val="bg2"/>
        </a:solidFill>
        <a:effectLst/>
      </p:bgPr>
    </p:bg>
    <p:spTree>
      <p:nvGrpSpPr>
        <p:cNvPr id="1" name=""/>
        <p:cNvGrpSpPr/>
        <p:nvPr/>
      </p:nvGrpSpPr>
      <p:grpSpPr>
        <a:xfrm>
          <a:off x="0" y="0"/>
          <a:ext cx="0" cy="0"/>
          <a:chOff x="0" y="0"/>
          <a:chExt cx="0" cy="0"/>
        </a:xfrm>
      </p:grpSpPr>
      <p:sp>
        <p:nvSpPr>
          <p:cNvPr id="14" name="Obraz — symbol zastępczy 13">
            <a:extLst>
              <a:ext uri="{FF2B5EF4-FFF2-40B4-BE49-F238E27FC236}">
                <a16:creationId xmlns:a16="http://schemas.microsoft.com/office/drawing/2014/main" id="{5BDD2C61-C6B3-4886-A27C-B61C62974FBD}"/>
              </a:ext>
            </a:extLst>
          </p:cNvPr>
          <p:cNvSpPr>
            <a:spLocks noGrp="1"/>
          </p:cNvSpPr>
          <p:nvPr>
            <p:ph type="pic" sz="quarter" idx="11"/>
          </p:nvPr>
        </p:nvSpPr>
        <p:spPr>
          <a:xfrm>
            <a:off x="0" y="1"/>
            <a:ext cx="4817996" cy="6858001"/>
          </a:xfrm>
          <a:custGeom>
            <a:avLst/>
            <a:gdLst>
              <a:gd name="connsiteX0" fmla="*/ 0 w 4817996"/>
              <a:gd name="connsiteY0" fmla="*/ 0 h 6858001"/>
              <a:gd name="connsiteX1" fmla="*/ 4455466 w 4817996"/>
              <a:gd name="connsiteY1" fmla="*/ 0 h 6858001"/>
              <a:gd name="connsiteX2" fmla="*/ 4203348 w 4817996"/>
              <a:gd name="connsiteY2" fmla="*/ 98577 h 6858001"/>
              <a:gd name="connsiteX3" fmla="*/ 3717157 w 4817996"/>
              <a:gd name="connsiteY3" fmla="*/ 385307 h 6858001"/>
              <a:gd name="connsiteX4" fmla="*/ 2532107 w 4817996"/>
              <a:gd name="connsiteY4" fmla="*/ 1957426 h 6858001"/>
              <a:gd name="connsiteX5" fmla="*/ 2331242 w 4817996"/>
              <a:gd name="connsiteY5" fmla="*/ 3153405 h 6858001"/>
              <a:gd name="connsiteX6" fmla="*/ 2338687 w 4817996"/>
              <a:gd name="connsiteY6" fmla="*/ 3309256 h 6858001"/>
              <a:gd name="connsiteX7" fmla="*/ 2344494 w 4817996"/>
              <a:gd name="connsiteY7" fmla="*/ 3309256 h 6858001"/>
              <a:gd name="connsiteX8" fmla="*/ 2350370 w 4817996"/>
              <a:gd name="connsiteY8" fmla="*/ 3436629 h 6858001"/>
              <a:gd name="connsiteX9" fmla="*/ 2752145 w 4817996"/>
              <a:gd name="connsiteY9" fmla="*/ 5098005 h 6858001"/>
              <a:gd name="connsiteX10" fmla="*/ 3955219 w 4817996"/>
              <a:gd name="connsiteY10" fmla="*/ 6437308 h 6858001"/>
              <a:gd name="connsiteX11" fmla="*/ 4698058 w 4817996"/>
              <a:gd name="connsiteY11" fmla="*/ 6817628 h 6858001"/>
              <a:gd name="connsiteX12" fmla="*/ 4817996 w 4817996"/>
              <a:gd name="connsiteY12" fmla="*/ 6858001 h 6858001"/>
              <a:gd name="connsiteX13" fmla="*/ 1 w 4817996"/>
              <a:gd name="connsiteY13" fmla="*/ 6858001 h 6858001"/>
              <a:gd name="connsiteX14" fmla="*/ 1 w 4817996"/>
              <a:gd name="connsiteY14" fmla="*/ 3430801 h 6858001"/>
              <a:gd name="connsiteX15" fmla="*/ 0 w 4817996"/>
              <a:gd name="connsiteY15" fmla="*/ 34308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7996" h="6858001">
                <a:moveTo>
                  <a:pt x="0" y="0"/>
                </a:moveTo>
                <a:lnTo>
                  <a:pt x="4455466" y="0"/>
                </a:lnTo>
                <a:lnTo>
                  <a:pt x="4203348" y="98577"/>
                </a:lnTo>
                <a:cubicBezTo>
                  <a:pt x="4032147" y="174775"/>
                  <a:pt x="3867541" y="268390"/>
                  <a:pt x="3717157" y="385307"/>
                </a:cubicBezTo>
                <a:cubicBezTo>
                  <a:pt x="3209493" y="685318"/>
                  <a:pt x="2760405" y="1430200"/>
                  <a:pt x="2532107" y="1957426"/>
                </a:cubicBezTo>
                <a:cubicBezTo>
                  <a:pt x="2361446" y="2353398"/>
                  <a:pt x="2323850" y="2753091"/>
                  <a:pt x="2331242" y="3153405"/>
                </a:cubicBezTo>
                <a:lnTo>
                  <a:pt x="2338687" y="3309256"/>
                </a:lnTo>
                <a:lnTo>
                  <a:pt x="2344494" y="3309256"/>
                </a:lnTo>
                <a:lnTo>
                  <a:pt x="2350370" y="3436629"/>
                </a:lnTo>
                <a:cubicBezTo>
                  <a:pt x="2387168" y="3989406"/>
                  <a:pt x="2484045" y="4543706"/>
                  <a:pt x="2752145" y="5098005"/>
                </a:cubicBezTo>
                <a:cubicBezTo>
                  <a:pt x="3019495" y="5583017"/>
                  <a:pt x="3420520" y="5997980"/>
                  <a:pt x="3955219" y="6437308"/>
                </a:cubicBezTo>
                <a:cubicBezTo>
                  <a:pt x="4155731" y="6593206"/>
                  <a:pt x="4393840" y="6710127"/>
                  <a:pt x="4698058" y="6817628"/>
                </a:cubicBezTo>
                <a:lnTo>
                  <a:pt x="4817996" y="6858001"/>
                </a:lnTo>
                <a:lnTo>
                  <a:pt x="1" y="6858001"/>
                </a:lnTo>
                <a:lnTo>
                  <a:pt x="1" y="3430801"/>
                </a:lnTo>
                <a:lnTo>
                  <a:pt x="0" y="3430801"/>
                </a:lnTo>
                <a:close/>
              </a:path>
            </a:pathLst>
          </a:custGeom>
        </p:spPr>
        <p:txBody>
          <a:bodyPr wrap="square" rtlCol="0">
            <a:noAutofit/>
          </a:bodyPr>
          <a:lstStyle/>
          <a:p>
            <a:pPr rtl="0"/>
            <a:r>
              <a:rPr lang="pl-PL"/>
              <a:t>Kliknij ikonę, aby dodać obraz</a:t>
            </a:r>
            <a:endParaRPr lang="pl-PL" dirty="0"/>
          </a:p>
        </p:txBody>
      </p:sp>
      <p:sp>
        <p:nvSpPr>
          <p:cNvPr id="15" name="Obraz — symbol zastępczy 14">
            <a:extLst>
              <a:ext uri="{FF2B5EF4-FFF2-40B4-BE49-F238E27FC236}">
                <a16:creationId xmlns:a16="http://schemas.microsoft.com/office/drawing/2014/main" id="{9CE00F47-2241-4615-AFC0-D2FC201469EB}"/>
              </a:ext>
            </a:extLst>
          </p:cNvPr>
          <p:cNvSpPr>
            <a:spLocks noGrp="1"/>
          </p:cNvSpPr>
          <p:nvPr>
            <p:ph type="pic" sz="quarter" idx="12"/>
          </p:nvPr>
        </p:nvSpPr>
        <p:spPr>
          <a:xfrm>
            <a:off x="7374705" y="-3"/>
            <a:ext cx="4817297" cy="6858001"/>
          </a:xfrm>
          <a:custGeom>
            <a:avLst/>
            <a:gdLst>
              <a:gd name="connsiteX0" fmla="*/ 347148 w 4817297"/>
              <a:gd name="connsiteY0" fmla="*/ 0 h 6858001"/>
              <a:gd name="connsiteX1" fmla="*/ 4817296 w 4817297"/>
              <a:gd name="connsiteY1" fmla="*/ 0 h 6858001"/>
              <a:gd name="connsiteX2" fmla="*/ 4817296 w 4817297"/>
              <a:gd name="connsiteY2" fmla="*/ 3430803 h 6858001"/>
              <a:gd name="connsiteX3" fmla="*/ 4817297 w 4817297"/>
              <a:gd name="connsiteY3" fmla="*/ 3430803 h 6858001"/>
              <a:gd name="connsiteX4" fmla="*/ 4817297 w 4817297"/>
              <a:gd name="connsiteY4" fmla="*/ 6858001 h 6858001"/>
              <a:gd name="connsiteX5" fmla="*/ 0 w 4817297"/>
              <a:gd name="connsiteY5" fmla="*/ 6858001 h 6858001"/>
              <a:gd name="connsiteX6" fmla="*/ 135795 w 4817297"/>
              <a:gd name="connsiteY6" fmla="*/ 6800192 h 6858001"/>
              <a:gd name="connsiteX7" fmla="*/ 526928 w 4817297"/>
              <a:gd name="connsiteY7" fmla="*/ 6585547 h 6858001"/>
              <a:gd name="connsiteX8" fmla="*/ 1931265 w 4817297"/>
              <a:gd name="connsiteY8" fmla="*/ 5158286 h 6858001"/>
              <a:gd name="connsiteX9" fmla="*/ 2456696 w 4817297"/>
              <a:gd name="connsiteY9" fmla="*/ 3488484 h 6858001"/>
              <a:gd name="connsiteX10" fmla="*/ 2458676 w 4817297"/>
              <a:gd name="connsiteY10" fmla="*/ 3430803 h 6858001"/>
              <a:gd name="connsiteX11" fmla="*/ 2462239 w 4817297"/>
              <a:gd name="connsiteY11" fmla="*/ 3430803 h 6858001"/>
              <a:gd name="connsiteX12" fmla="*/ 2465963 w 4817297"/>
              <a:gd name="connsiteY12" fmla="*/ 3318938 h 6858001"/>
              <a:gd name="connsiteX13" fmla="*/ 2064188 w 4817297"/>
              <a:gd name="connsiteY13" fmla="*/ 1595395 h 6858001"/>
              <a:gd name="connsiteX14" fmla="*/ 794276 w 4817297"/>
              <a:gd name="connsiteY14" fmla="*/ 215347 h 6858001"/>
              <a:gd name="connsiteX15" fmla="*/ 546722 w 4817297"/>
              <a:gd name="connsiteY15" fmla="*/ 1000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7297" h="6858001">
                <a:moveTo>
                  <a:pt x="347148" y="0"/>
                </a:moveTo>
                <a:lnTo>
                  <a:pt x="4817296" y="0"/>
                </a:lnTo>
                <a:lnTo>
                  <a:pt x="4817296" y="3430803"/>
                </a:lnTo>
                <a:lnTo>
                  <a:pt x="4817297" y="3430803"/>
                </a:lnTo>
                <a:lnTo>
                  <a:pt x="4817297" y="6858001"/>
                </a:lnTo>
                <a:lnTo>
                  <a:pt x="0" y="6858001"/>
                </a:lnTo>
                <a:lnTo>
                  <a:pt x="135795" y="6800192"/>
                </a:lnTo>
                <a:cubicBezTo>
                  <a:pt x="263380" y="6740562"/>
                  <a:pt x="393065" y="6669374"/>
                  <a:pt x="526928" y="6585547"/>
                </a:cubicBezTo>
                <a:cubicBezTo>
                  <a:pt x="1128465" y="6228916"/>
                  <a:pt x="1663915" y="5760515"/>
                  <a:pt x="1931265" y="5158286"/>
                </a:cubicBezTo>
                <a:cubicBezTo>
                  <a:pt x="2223678" y="4631336"/>
                  <a:pt x="2413747" y="4104949"/>
                  <a:pt x="2456696" y="3488484"/>
                </a:cubicBezTo>
                <a:lnTo>
                  <a:pt x="2458676" y="3430803"/>
                </a:lnTo>
                <a:lnTo>
                  <a:pt x="2462239" y="3430803"/>
                </a:lnTo>
                <a:lnTo>
                  <a:pt x="2465963" y="3318938"/>
                </a:lnTo>
                <a:cubicBezTo>
                  <a:pt x="2465963" y="2697917"/>
                  <a:pt x="2331537" y="2076895"/>
                  <a:pt x="2064188" y="1595395"/>
                </a:cubicBezTo>
                <a:cubicBezTo>
                  <a:pt x="1863675" y="1111620"/>
                  <a:pt x="1395813" y="628603"/>
                  <a:pt x="794276" y="215347"/>
                </a:cubicBezTo>
                <a:cubicBezTo>
                  <a:pt x="710542" y="180846"/>
                  <a:pt x="628685" y="141179"/>
                  <a:pt x="546722" y="100007"/>
                </a:cubicBezTo>
                <a:close/>
              </a:path>
            </a:pathLst>
          </a:custGeom>
        </p:spPr>
        <p:txBody>
          <a:bodyPr wrap="square" rtlCol="0">
            <a:noAutofit/>
          </a:bodyPr>
          <a:lstStyle/>
          <a:p>
            <a:pPr rtl="0"/>
            <a:r>
              <a:rPr lang="pl-PL"/>
              <a:t>Kliknij ikonę, aby dodać obraz</a:t>
            </a:r>
            <a:endParaRPr lang="pl-PL" dirty="0"/>
          </a:p>
        </p:txBody>
      </p:sp>
      <p:sp>
        <p:nvSpPr>
          <p:cNvPr id="6" name="Tytuł 5">
            <a:extLst>
              <a:ext uri="{FF2B5EF4-FFF2-40B4-BE49-F238E27FC236}">
                <a16:creationId xmlns:a16="http://schemas.microsoft.com/office/drawing/2014/main" id="{570DF321-2A6F-4AC4-84EC-9642B372A0E5}"/>
              </a:ext>
            </a:extLst>
          </p:cNvPr>
          <p:cNvSpPr>
            <a:spLocks noGrp="1"/>
          </p:cNvSpPr>
          <p:nvPr>
            <p:ph type="title"/>
          </p:nvPr>
        </p:nvSpPr>
        <p:spPr>
          <a:xfrm>
            <a:off x="3668764" y="728529"/>
            <a:ext cx="4929136" cy="3694556"/>
          </a:xfrm>
        </p:spPr>
        <p:txBody>
          <a:bodyPr rtlCol="0" anchor="b">
            <a:normAutofit/>
          </a:bodyPr>
          <a:lstStyle>
            <a:lvl1pPr algn="ctr">
              <a:lnSpc>
                <a:spcPct val="120000"/>
              </a:lnSpc>
              <a:spcBef>
                <a:spcPts val="1000"/>
              </a:spcBef>
              <a:defRPr sz="4400"/>
            </a:lvl1pPr>
          </a:lstStyle>
          <a:p>
            <a:pPr rtl="0"/>
            <a:r>
              <a:rPr lang="pl-PL"/>
              <a:t>Kliknij, aby edytować styl</a:t>
            </a:r>
          </a:p>
        </p:txBody>
      </p:sp>
      <p:sp>
        <p:nvSpPr>
          <p:cNvPr id="9" name="Tekst — symbol zastępczy 8">
            <a:extLst>
              <a:ext uri="{FF2B5EF4-FFF2-40B4-BE49-F238E27FC236}">
                <a16:creationId xmlns:a16="http://schemas.microsoft.com/office/drawing/2014/main" id="{4B9C34EE-56BF-44B0-AB0C-5E6CDC6076D4}"/>
              </a:ext>
            </a:extLst>
          </p:cNvPr>
          <p:cNvSpPr>
            <a:spLocks noGrp="1"/>
          </p:cNvSpPr>
          <p:nvPr>
            <p:ph type="body" sz="quarter" idx="15"/>
          </p:nvPr>
        </p:nvSpPr>
        <p:spPr>
          <a:xfrm>
            <a:off x="3628231" y="4818014"/>
            <a:ext cx="4935538" cy="853444"/>
          </a:xfrm>
        </p:spPr>
        <p:txBody>
          <a:bodyPr rtlCol="0"/>
          <a:lstStyle>
            <a:lvl1pPr algn="ctr">
              <a:buNone/>
              <a:defRPr lang="pl-PL" sz="2800" kern="1200" spc="20" baseline="0" dirty="0" smtClean="0">
                <a:solidFill>
                  <a:schemeClr val="tx2">
                    <a:lumMod val="90000"/>
                  </a:schemeClr>
                </a:solidFill>
                <a:latin typeface="+mn-lt"/>
                <a:ea typeface="+mn-ea"/>
                <a:cs typeface="+mn-cs"/>
              </a:defRPr>
            </a:lvl1pPr>
          </a:lstStyle>
          <a:p>
            <a:pPr lvl="0" rtl="0"/>
            <a:r>
              <a:rPr lang="pl-PL"/>
              <a:t>Kliknij, aby edytować style wzorca tekstu</a:t>
            </a:r>
          </a:p>
        </p:txBody>
      </p:sp>
      <p:sp>
        <p:nvSpPr>
          <p:cNvPr id="2" name="Data — symbol zastępczy 1">
            <a:extLst>
              <a:ext uri="{FF2B5EF4-FFF2-40B4-BE49-F238E27FC236}">
                <a16:creationId xmlns:a16="http://schemas.microsoft.com/office/drawing/2014/main" id="{2857AF69-69C2-4187-8895-13BF350A8092}"/>
              </a:ext>
            </a:extLst>
          </p:cNvPr>
          <p:cNvSpPr>
            <a:spLocks noGrp="1"/>
          </p:cNvSpPr>
          <p:nvPr>
            <p:ph type="dt" sz="half" idx="16"/>
          </p:nvPr>
        </p:nvSpPr>
        <p:spPr/>
        <p:txBody>
          <a:bodyPr rtlCol="0"/>
          <a:lstStyle/>
          <a:p>
            <a:pPr rtl="0"/>
            <a:r>
              <a:rPr lang="pl-PL"/>
              <a:t>Niedziela, 31 stycznia 20XX</a:t>
            </a:r>
          </a:p>
        </p:txBody>
      </p:sp>
      <p:sp>
        <p:nvSpPr>
          <p:cNvPr id="3" name="Stopka — symbol zastępczy 2">
            <a:extLst>
              <a:ext uri="{FF2B5EF4-FFF2-40B4-BE49-F238E27FC236}">
                <a16:creationId xmlns:a16="http://schemas.microsoft.com/office/drawing/2014/main" id="{B6250131-119B-4EB8-983E-EA4541B190CA}"/>
              </a:ext>
            </a:extLst>
          </p:cNvPr>
          <p:cNvSpPr>
            <a:spLocks noGrp="1"/>
          </p:cNvSpPr>
          <p:nvPr>
            <p:ph type="ftr" sz="quarter" idx="17"/>
          </p:nvPr>
        </p:nvSpPr>
        <p:spPr/>
        <p:txBody>
          <a:bodyPr rtlCol="0"/>
          <a:lstStyle/>
          <a:p>
            <a:pPr rtl="0"/>
            <a:r>
              <a:rPr lang="pl-PL"/>
              <a:t>Przykładowy tekst stopki</a:t>
            </a:r>
          </a:p>
        </p:txBody>
      </p:sp>
      <p:sp>
        <p:nvSpPr>
          <p:cNvPr id="4" name="Numer slajdu — symbol zastępczy 3">
            <a:extLst>
              <a:ext uri="{FF2B5EF4-FFF2-40B4-BE49-F238E27FC236}">
                <a16:creationId xmlns:a16="http://schemas.microsoft.com/office/drawing/2014/main" id="{EA50DEAA-16C2-49C9-8258-0016B0955703}"/>
              </a:ext>
            </a:extLst>
          </p:cNvPr>
          <p:cNvSpPr>
            <a:spLocks noGrp="1"/>
          </p:cNvSpPr>
          <p:nvPr>
            <p:ph type="sldNum" sz="quarter" idx="18"/>
          </p:nvPr>
        </p:nvSpPr>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4103271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720000" y="619200"/>
            <a:ext cx="10728325" cy="673005"/>
          </a:xfrm>
        </p:spPr>
        <p:txBody>
          <a:bodyPr rtlCol="0">
            <a:normAutofit/>
          </a:bodyPr>
          <a:lstStyle/>
          <a:p>
            <a:pPr rtl="0"/>
            <a:r>
              <a:rPr lang="pl-PL"/>
              <a:t>Kliknij, aby edytować styl</a:t>
            </a:r>
            <a:endParaRPr lang="pl-PL" dirty="0"/>
          </a:p>
        </p:txBody>
      </p:sp>
      <p:sp>
        <p:nvSpPr>
          <p:cNvPr id="11" name="Dowolny kształt: Kształt 10">
            <a:extLst>
              <a:ext uri="{FF2B5EF4-FFF2-40B4-BE49-F238E27FC236}">
                <a16:creationId xmlns:a16="http://schemas.microsoft.com/office/drawing/2014/main" id="{505ECF08-6E4D-4E2C-BC53-84BAB8528993}"/>
              </a:ext>
              <a:ext uri="{C183D7F6-B498-43B3-948B-1728B52AA6E4}">
                <adec:decorative xmlns:adec="http://schemas.microsoft.com/office/drawing/2017/decorative" val="1"/>
              </a:ext>
            </a:extLst>
          </p:cNvPr>
          <p:cNvSpPr/>
          <p:nvPr userDrawn="1"/>
        </p:nvSpPr>
        <p:spPr>
          <a:xfrm>
            <a:off x="10654049" y="0"/>
            <a:ext cx="1294670" cy="1177964"/>
          </a:xfrm>
          <a:custGeom>
            <a:avLst/>
            <a:gdLst>
              <a:gd name="connsiteX0" fmla="*/ 340983 w 1294670"/>
              <a:gd name="connsiteY0" fmla="*/ 0 h 1177964"/>
              <a:gd name="connsiteX1" fmla="*/ 634632 w 1294670"/>
              <a:gd name="connsiteY1" fmla="*/ 0 h 1177964"/>
              <a:gd name="connsiteX2" fmla="*/ 655133 w 1294670"/>
              <a:gd name="connsiteY2" fmla="*/ 56263 h 1177964"/>
              <a:gd name="connsiteX3" fmla="*/ 710099 w 1294670"/>
              <a:gd name="connsiteY3" fmla="*/ 207115 h 1177964"/>
              <a:gd name="connsiteX4" fmla="*/ 768893 w 1294670"/>
              <a:gd name="connsiteY4" fmla="*/ 100714 h 1177964"/>
              <a:gd name="connsiteX5" fmla="*/ 828133 w 1294670"/>
              <a:gd name="connsiteY5" fmla="*/ 21297 h 1177964"/>
              <a:gd name="connsiteX6" fmla="*/ 846479 w 1294670"/>
              <a:gd name="connsiteY6" fmla="*/ 0 h 1177964"/>
              <a:gd name="connsiteX7" fmla="*/ 1083221 w 1294670"/>
              <a:gd name="connsiteY7" fmla="*/ 0 h 1177964"/>
              <a:gd name="connsiteX8" fmla="*/ 1100895 w 1294670"/>
              <a:gd name="connsiteY8" fmla="*/ 22676 h 1177964"/>
              <a:gd name="connsiteX9" fmla="*/ 1125070 w 1294670"/>
              <a:gd name="connsiteY9" fmla="*/ 79598 h 1177964"/>
              <a:gd name="connsiteX10" fmla="*/ 1113960 w 1294670"/>
              <a:gd name="connsiteY10" fmla="*/ 150493 h 1177964"/>
              <a:gd name="connsiteX11" fmla="*/ 937142 w 1294670"/>
              <a:gd name="connsiteY11" fmla="*/ 417624 h 1177964"/>
              <a:gd name="connsiteX12" fmla="*/ 1119777 w 1294670"/>
              <a:gd name="connsiteY12" fmla="*/ 426046 h 1177964"/>
              <a:gd name="connsiteX13" fmla="*/ 1246385 w 1294670"/>
              <a:gd name="connsiteY13" fmla="*/ 451904 h 1177964"/>
              <a:gd name="connsiteX14" fmla="*/ 1288101 w 1294670"/>
              <a:gd name="connsiteY14" fmla="*/ 542252 h 1177964"/>
              <a:gd name="connsiteX15" fmla="*/ 1287905 w 1294670"/>
              <a:gd name="connsiteY15" fmla="*/ 658697 h 1177964"/>
              <a:gd name="connsiteX16" fmla="*/ 1208787 w 1294670"/>
              <a:gd name="connsiteY16" fmla="*/ 713777 h 1177964"/>
              <a:gd name="connsiteX17" fmla="*/ 1158531 w 1294670"/>
              <a:gd name="connsiteY17" fmla="*/ 721803 h 1177964"/>
              <a:gd name="connsiteX18" fmla="*/ 1017492 w 1294670"/>
              <a:gd name="connsiteY18" fmla="*/ 719471 h 1177964"/>
              <a:gd name="connsiteX19" fmla="*/ 877520 w 1294670"/>
              <a:gd name="connsiteY19" fmla="*/ 704842 h 1177964"/>
              <a:gd name="connsiteX20" fmla="*/ 946956 w 1294670"/>
              <a:gd name="connsiteY20" fmla="*/ 961139 h 1177964"/>
              <a:gd name="connsiteX21" fmla="*/ 946445 w 1294670"/>
              <a:gd name="connsiteY21" fmla="*/ 1109769 h 1177964"/>
              <a:gd name="connsiteX22" fmla="*/ 856848 w 1294670"/>
              <a:gd name="connsiteY22" fmla="*/ 1171373 h 1177964"/>
              <a:gd name="connsiteX23" fmla="*/ 760291 w 1294670"/>
              <a:gd name="connsiteY23" fmla="*/ 1170424 h 1177964"/>
              <a:gd name="connsiteX24" fmla="*/ 683819 w 1294670"/>
              <a:gd name="connsiteY24" fmla="*/ 1052279 h 1177964"/>
              <a:gd name="connsiteX25" fmla="*/ 588285 w 1294670"/>
              <a:gd name="connsiteY25" fmla="*/ 754070 h 1177964"/>
              <a:gd name="connsiteX26" fmla="*/ 450492 w 1294670"/>
              <a:gd name="connsiteY26" fmla="*/ 999811 h 1177964"/>
              <a:gd name="connsiteX27" fmla="*/ 344329 w 1294670"/>
              <a:gd name="connsiteY27" fmla="*/ 1109535 h 1177964"/>
              <a:gd name="connsiteX28" fmla="*/ 278138 w 1294670"/>
              <a:gd name="connsiteY28" fmla="*/ 1101311 h 1177964"/>
              <a:gd name="connsiteX29" fmla="*/ 218037 w 1294670"/>
              <a:gd name="connsiteY29" fmla="*/ 1051491 h 1177964"/>
              <a:gd name="connsiteX30" fmla="*/ 200283 w 1294670"/>
              <a:gd name="connsiteY30" fmla="*/ 1027648 h 1177964"/>
              <a:gd name="connsiteX31" fmla="*/ 178891 w 1294670"/>
              <a:gd name="connsiteY31" fmla="*/ 988622 h 1177964"/>
              <a:gd name="connsiteX32" fmla="*/ 191068 w 1294670"/>
              <a:gd name="connsiteY32" fmla="*/ 905431 h 1177964"/>
              <a:gd name="connsiteX33" fmla="*/ 287701 w 1294670"/>
              <a:gd name="connsiteY33" fmla="*/ 705675 h 1177964"/>
              <a:gd name="connsiteX34" fmla="*/ 379748 w 1294670"/>
              <a:gd name="connsiteY34" fmla="*/ 587292 h 1177964"/>
              <a:gd name="connsiteX35" fmla="*/ 262551 w 1294670"/>
              <a:gd name="connsiteY35" fmla="*/ 567207 h 1177964"/>
              <a:gd name="connsiteX36" fmla="*/ 117122 w 1294670"/>
              <a:gd name="connsiteY36" fmla="*/ 529803 h 1177964"/>
              <a:gd name="connsiteX37" fmla="*/ 37132 w 1294670"/>
              <a:gd name="connsiteY37" fmla="*/ 480734 h 1177964"/>
              <a:gd name="connsiteX38" fmla="*/ 7397 w 1294670"/>
              <a:gd name="connsiteY38" fmla="*/ 423639 h 1177964"/>
              <a:gd name="connsiteX39" fmla="*/ 5458 w 1294670"/>
              <a:gd name="connsiteY39" fmla="*/ 331788 h 1177964"/>
              <a:gd name="connsiteX40" fmla="*/ 99324 w 1294670"/>
              <a:gd name="connsiteY40" fmla="*/ 220997 h 1177964"/>
              <a:gd name="connsiteX41" fmla="*/ 183584 w 1294670"/>
              <a:gd name="connsiteY41" fmla="*/ 220878 h 1177964"/>
              <a:gd name="connsiteX42" fmla="*/ 425254 w 1294670"/>
              <a:gd name="connsiteY42" fmla="*/ 291416 h 1177964"/>
              <a:gd name="connsiteX43" fmla="*/ 368986 w 1294670"/>
              <a:gd name="connsiteY43" fmla="*/ 140334 h 1177964"/>
              <a:gd name="connsiteX44" fmla="*/ 359891 w 1294670"/>
              <a:gd name="connsiteY44" fmla="*/ 102376 h 1177964"/>
              <a:gd name="connsiteX45" fmla="*/ 349729 w 1294670"/>
              <a:gd name="connsiteY45" fmla="*/ 76715 h 1177964"/>
              <a:gd name="connsiteX46" fmla="*/ 340401 w 1294670"/>
              <a:gd name="connsiteY46" fmla="*/ 2187 h 1177964"/>
              <a:gd name="connsiteX47" fmla="*/ 340983 w 1294670"/>
              <a:gd name="connsiteY47" fmla="*/ 0 h 1177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94670" h="1177964">
                <a:moveTo>
                  <a:pt x="340983" y="0"/>
                </a:moveTo>
                <a:lnTo>
                  <a:pt x="634632" y="0"/>
                </a:lnTo>
                <a:lnTo>
                  <a:pt x="655133" y="56263"/>
                </a:lnTo>
                <a:cubicBezTo>
                  <a:pt x="710099" y="207115"/>
                  <a:pt x="710099" y="207115"/>
                  <a:pt x="710099" y="207115"/>
                </a:cubicBezTo>
                <a:cubicBezTo>
                  <a:pt x="734257" y="157177"/>
                  <a:pt x="731371" y="161882"/>
                  <a:pt x="768893" y="100714"/>
                </a:cubicBezTo>
                <a:cubicBezTo>
                  <a:pt x="791451" y="69220"/>
                  <a:pt x="811121" y="42432"/>
                  <a:pt x="828133" y="21297"/>
                </a:cubicBezTo>
                <a:lnTo>
                  <a:pt x="846479" y="0"/>
                </a:lnTo>
                <a:lnTo>
                  <a:pt x="1083221" y="0"/>
                </a:lnTo>
                <a:lnTo>
                  <a:pt x="1100895" y="22676"/>
                </a:lnTo>
                <a:cubicBezTo>
                  <a:pt x="1112901" y="41373"/>
                  <a:pt x="1120523" y="60619"/>
                  <a:pt x="1125070" y="79598"/>
                </a:cubicBezTo>
                <a:cubicBezTo>
                  <a:pt x="1132346" y="109964"/>
                  <a:pt x="1128392" y="126966"/>
                  <a:pt x="1113960" y="150493"/>
                </a:cubicBezTo>
                <a:cubicBezTo>
                  <a:pt x="937142" y="417624"/>
                  <a:pt x="937142" y="417624"/>
                  <a:pt x="937142" y="417624"/>
                </a:cubicBezTo>
                <a:cubicBezTo>
                  <a:pt x="1119777" y="426046"/>
                  <a:pt x="1119777" y="426046"/>
                  <a:pt x="1119777" y="426046"/>
                </a:cubicBezTo>
                <a:cubicBezTo>
                  <a:pt x="1182329" y="419086"/>
                  <a:pt x="1221039" y="429881"/>
                  <a:pt x="1246385" y="451904"/>
                </a:cubicBezTo>
                <a:cubicBezTo>
                  <a:pt x="1271730" y="473928"/>
                  <a:pt x="1283712" y="507181"/>
                  <a:pt x="1288101" y="542252"/>
                </a:cubicBezTo>
                <a:cubicBezTo>
                  <a:pt x="1296129" y="592508"/>
                  <a:pt x="1297632" y="632285"/>
                  <a:pt x="1287905" y="658697"/>
                </a:cubicBezTo>
                <a:cubicBezTo>
                  <a:pt x="1278179" y="685110"/>
                  <a:pt x="1254337" y="702863"/>
                  <a:pt x="1208787" y="713777"/>
                </a:cubicBezTo>
                <a:cubicBezTo>
                  <a:pt x="1186012" y="719233"/>
                  <a:pt x="1170828" y="722871"/>
                  <a:pt x="1158531" y="721803"/>
                </a:cubicBezTo>
                <a:cubicBezTo>
                  <a:pt x="1131051" y="724374"/>
                  <a:pt x="1120573" y="730898"/>
                  <a:pt x="1017492" y="719471"/>
                </a:cubicBezTo>
                <a:cubicBezTo>
                  <a:pt x="906819" y="709863"/>
                  <a:pt x="928527" y="716704"/>
                  <a:pt x="877520" y="704842"/>
                </a:cubicBezTo>
                <a:cubicBezTo>
                  <a:pt x="946956" y="961139"/>
                  <a:pt x="946956" y="961139"/>
                  <a:pt x="946956" y="961139"/>
                </a:cubicBezTo>
                <a:cubicBezTo>
                  <a:pt x="963327" y="1029464"/>
                  <a:pt x="966649" y="1076832"/>
                  <a:pt x="946445" y="1109769"/>
                </a:cubicBezTo>
                <a:cubicBezTo>
                  <a:pt x="933832" y="1140887"/>
                  <a:pt x="899512" y="1165165"/>
                  <a:pt x="856848" y="1171373"/>
                </a:cubicBezTo>
                <a:cubicBezTo>
                  <a:pt x="818890" y="1180467"/>
                  <a:pt x="786704" y="1180151"/>
                  <a:pt x="760291" y="1170424"/>
                </a:cubicBezTo>
                <a:cubicBezTo>
                  <a:pt x="736764" y="1155992"/>
                  <a:pt x="707781" y="1118785"/>
                  <a:pt x="683819" y="1052279"/>
                </a:cubicBezTo>
                <a:cubicBezTo>
                  <a:pt x="588285" y="754070"/>
                  <a:pt x="588285" y="754070"/>
                  <a:pt x="588285" y="754070"/>
                </a:cubicBezTo>
                <a:cubicBezTo>
                  <a:pt x="450492" y="999811"/>
                  <a:pt x="450492" y="999811"/>
                  <a:pt x="450492" y="999811"/>
                </a:cubicBezTo>
                <a:cubicBezTo>
                  <a:pt x="425266" y="1062047"/>
                  <a:pt x="389879" y="1098621"/>
                  <a:pt x="344329" y="1109535"/>
                </a:cubicBezTo>
                <a:cubicBezTo>
                  <a:pt x="321554" y="1114991"/>
                  <a:pt x="296960" y="1112856"/>
                  <a:pt x="278138" y="1101311"/>
                </a:cubicBezTo>
                <a:cubicBezTo>
                  <a:pt x="251726" y="1091584"/>
                  <a:pt x="235791" y="1075333"/>
                  <a:pt x="218037" y="1051491"/>
                </a:cubicBezTo>
                <a:cubicBezTo>
                  <a:pt x="213331" y="1048604"/>
                  <a:pt x="206807" y="1038126"/>
                  <a:pt x="200283" y="1027648"/>
                </a:cubicBezTo>
                <a:cubicBezTo>
                  <a:pt x="189053" y="1014284"/>
                  <a:pt x="177824" y="1000919"/>
                  <a:pt x="178891" y="988622"/>
                </a:cubicBezTo>
                <a:cubicBezTo>
                  <a:pt x="170548" y="970553"/>
                  <a:pt x="175569" y="941254"/>
                  <a:pt x="191068" y="905431"/>
                </a:cubicBezTo>
                <a:cubicBezTo>
                  <a:pt x="198976" y="871426"/>
                  <a:pt x="234679" y="802666"/>
                  <a:pt x="287701" y="705675"/>
                </a:cubicBezTo>
                <a:cubicBezTo>
                  <a:pt x="317632" y="646326"/>
                  <a:pt x="376862" y="591998"/>
                  <a:pt x="379748" y="587292"/>
                </a:cubicBezTo>
                <a:cubicBezTo>
                  <a:pt x="362746" y="583338"/>
                  <a:pt x="304147" y="573296"/>
                  <a:pt x="262551" y="567207"/>
                </a:cubicBezTo>
                <a:cubicBezTo>
                  <a:pt x="248435" y="558548"/>
                  <a:pt x="186950" y="553210"/>
                  <a:pt x="117122" y="529803"/>
                </a:cubicBezTo>
                <a:cubicBezTo>
                  <a:pt x="51999" y="509282"/>
                  <a:pt x="74774" y="503825"/>
                  <a:pt x="37132" y="480734"/>
                </a:cubicBezTo>
                <a:cubicBezTo>
                  <a:pt x="23016" y="472075"/>
                  <a:pt x="14673" y="454005"/>
                  <a:pt x="7397" y="423639"/>
                </a:cubicBezTo>
                <a:cubicBezTo>
                  <a:pt x="-4584" y="390386"/>
                  <a:pt x="437" y="361087"/>
                  <a:pt x="5458" y="331788"/>
                </a:cubicBezTo>
                <a:cubicBezTo>
                  <a:pt x="12614" y="277895"/>
                  <a:pt x="46182" y="233729"/>
                  <a:pt x="99324" y="220997"/>
                </a:cubicBezTo>
                <a:cubicBezTo>
                  <a:pt x="122099" y="215540"/>
                  <a:pt x="146693" y="217675"/>
                  <a:pt x="183584" y="220878"/>
                </a:cubicBezTo>
                <a:cubicBezTo>
                  <a:pt x="312762" y="274216"/>
                  <a:pt x="310943" y="266625"/>
                  <a:pt x="425254" y="291416"/>
                </a:cubicBezTo>
                <a:cubicBezTo>
                  <a:pt x="368986" y="140334"/>
                  <a:pt x="368986" y="140334"/>
                  <a:pt x="368986" y="140334"/>
                </a:cubicBezTo>
                <a:cubicBezTo>
                  <a:pt x="370053" y="128037"/>
                  <a:pt x="366415" y="112854"/>
                  <a:pt x="359891" y="102376"/>
                </a:cubicBezTo>
                <a:cubicBezTo>
                  <a:pt x="358072" y="94784"/>
                  <a:pt x="351548" y="84306"/>
                  <a:pt x="349729" y="76715"/>
                </a:cubicBezTo>
                <a:cubicBezTo>
                  <a:pt x="342453" y="46349"/>
                  <a:pt x="339615" y="21943"/>
                  <a:pt x="340401" y="2187"/>
                </a:cubicBezTo>
                <a:lnTo>
                  <a:pt x="34098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pl-PL" dirty="0"/>
          </a:p>
        </p:txBody>
      </p:sp>
      <p:sp>
        <p:nvSpPr>
          <p:cNvPr id="3" name="Tekst — symbol zastępczy 2"/>
          <p:cNvSpPr>
            <a:spLocks noGrp="1"/>
          </p:cNvSpPr>
          <p:nvPr>
            <p:ph type="body" idx="1" hasCustomPrompt="1"/>
          </p:nvPr>
        </p:nvSpPr>
        <p:spPr>
          <a:xfrm>
            <a:off x="720000" y="1840698"/>
            <a:ext cx="5015638" cy="565796"/>
          </a:xfrm>
        </p:spPr>
        <p:txBody>
          <a:bodyPr wrap="square" rtlCol="0"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Kliknij, aby edytować style wzorca tekstu</a:t>
            </a:r>
          </a:p>
        </p:txBody>
      </p:sp>
      <p:sp>
        <p:nvSpPr>
          <p:cNvPr id="4" name="Zawartość — symbol zastępczy 3"/>
          <p:cNvSpPr>
            <a:spLocks noGrp="1"/>
          </p:cNvSpPr>
          <p:nvPr>
            <p:ph sz="half" idx="2"/>
          </p:nvPr>
        </p:nvSpPr>
        <p:spPr>
          <a:xfrm>
            <a:off x="720000" y="2541600"/>
            <a:ext cx="5003801" cy="3234575"/>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5" name="Tekst — symbol zastępczy 4"/>
          <p:cNvSpPr>
            <a:spLocks noGrp="1"/>
          </p:cNvSpPr>
          <p:nvPr>
            <p:ph type="body" sz="quarter" idx="3" hasCustomPrompt="1"/>
          </p:nvPr>
        </p:nvSpPr>
        <p:spPr>
          <a:xfrm>
            <a:off x="6458400" y="1840698"/>
            <a:ext cx="5015638" cy="565796"/>
          </a:xfrm>
        </p:spPr>
        <p:txBody>
          <a:bodyPr rtlCol="0"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Kliknij, aby edytować style wzorca tekstu</a:t>
            </a:r>
          </a:p>
        </p:txBody>
      </p:sp>
      <p:sp>
        <p:nvSpPr>
          <p:cNvPr id="6" name="Zawartość — symbol zastępczy 5"/>
          <p:cNvSpPr>
            <a:spLocks noGrp="1"/>
          </p:cNvSpPr>
          <p:nvPr>
            <p:ph sz="quarter" idx="4"/>
          </p:nvPr>
        </p:nvSpPr>
        <p:spPr>
          <a:xfrm>
            <a:off x="6458400" y="2541600"/>
            <a:ext cx="5003800" cy="3234575"/>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14" name="Data — symbol zastępczy 13">
            <a:extLst>
              <a:ext uri="{FF2B5EF4-FFF2-40B4-BE49-F238E27FC236}">
                <a16:creationId xmlns:a16="http://schemas.microsoft.com/office/drawing/2014/main" id="{25E3DF90-BDAB-48CD-8B82-4755E9DF3511}"/>
              </a:ext>
            </a:extLst>
          </p:cNvPr>
          <p:cNvSpPr>
            <a:spLocks noGrp="1"/>
          </p:cNvSpPr>
          <p:nvPr>
            <p:ph type="dt" sz="half" idx="10"/>
          </p:nvPr>
        </p:nvSpPr>
        <p:spPr/>
        <p:txBody>
          <a:bodyPr rtlCol="0"/>
          <a:lstStyle/>
          <a:p>
            <a:pPr rtl="0"/>
            <a:r>
              <a:rPr lang="pl-PL"/>
              <a:t>Niedziela, 31 stycznia 20XX</a:t>
            </a:r>
          </a:p>
        </p:txBody>
      </p:sp>
      <p:sp>
        <p:nvSpPr>
          <p:cNvPr id="15" name="Stopka — symbol zastępczy 14">
            <a:extLst>
              <a:ext uri="{FF2B5EF4-FFF2-40B4-BE49-F238E27FC236}">
                <a16:creationId xmlns:a16="http://schemas.microsoft.com/office/drawing/2014/main" id="{C38C9258-CD4D-4548-8772-8FB275F9704F}"/>
              </a:ext>
            </a:extLst>
          </p:cNvPr>
          <p:cNvSpPr>
            <a:spLocks noGrp="1"/>
          </p:cNvSpPr>
          <p:nvPr>
            <p:ph type="ftr" sz="quarter" idx="11"/>
          </p:nvPr>
        </p:nvSpPr>
        <p:spPr/>
        <p:txBody>
          <a:bodyPr rtlCol="0"/>
          <a:lstStyle/>
          <a:p>
            <a:pPr rtl="0"/>
            <a:r>
              <a:rPr lang="pl-PL"/>
              <a:t>Przykładowy tekst stopki</a:t>
            </a:r>
          </a:p>
        </p:txBody>
      </p:sp>
      <p:sp>
        <p:nvSpPr>
          <p:cNvPr id="16" name="Numer slajdu — symbol zastępczy 15">
            <a:extLst>
              <a:ext uri="{FF2B5EF4-FFF2-40B4-BE49-F238E27FC236}">
                <a16:creationId xmlns:a16="http://schemas.microsoft.com/office/drawing/2014/main" id="{9457AE14-A5CA-42ED-B5D5-FE6D10456F76}"/>
              </a:ext>
            </a:extLst>
          </p:cNvPr>
          <p:cNvSpPr>
            <a:spLocks noGrp="1"/>
          </p:cNvSpPr>
          <p:nvPr>
            <p:ph type="sldNum" sz="quarter" idx="12"/>
          </p:nvPr>
        </p:nvSpPr>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3413496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zy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720000" y="619200"/>
            <a:ext cx="10728325" cy="673005"/>
          </a:xfrm>
        </p:spPr>
        <p:txBody>
          <a:bodyPr rtlCol="0">
            <a:normAutofit/>
          </a:bodyPr>
          <a:lstStyle/>
          <a:p>
            <a:pPr rtl="0"/>
            <a:r>
              <a:rPr lang="pl-PL"/>
              <a:t>Kliknij, aby edytować styl</a:t>
            </a:r>
          </a:p>
        </p:txBody>
      </p:sp>
      <p:sp>
        <p:nvSpPr>
          <p:cNvPr id="11" name="Dowolny kształt: Kształt 10">
            <a:extLst>
              <a:ext uri="{FF2B5EF4-FFF2-40B4-BE49-F238E27FC236}">
                <a16:creationId xmlns:a16="http://schemas.microsoft.com/office/drawing/2014/main" id="{505ECF08-6E4D-4E2C-BC53-84BAB8528993}"/>
              </a:ext>
              <a:ext uri="{C183D7F6-B498-43B3-948B-1728B52AA6E4}">
                <adec:decorative xmlns:adec="http://schemas.microsoft.com/office/drawing/2017/decorative" val="1"/>
              </a:ext>
            </a:extLst>
          </p:cNvPr>
          <p:cNvSpPr/>
          <p:nvPr userDrawn="1"/>
        </p:nvSpPr>
        <p:spPr>
          <a:xfrm>
            <a:off x="10654049" y="0"/>
            <a:ext cx="1294670" cy="1177964"/>
          </a:xfrm>
          <a:custGeom>
            <a:avLst/>
            <a:gdLst>
              <a:gd name="connsiteX0" fmla="*/ 340983 w 1294670"/>
              <a:gd name="connsiteY0" fmla="*/ 0 h 1177964"/>
              <a:gd name="connsiteX1" fmla="*/ 634632 w 1294670"/>
              <a:gd name="connsiteY1" fmla="*/ 0 h 1177964"/>
              <a:gd name="connsiteX2" fmla="*/ 655133 w 1294670"/>
              <a:gd name="connsiteY2" fmla="*/ 56263 h 1177964"/>
              <a:gd name="connsiteX3" fmla="*/ 710099 w 1294670"/>
              <a:gd name="connsiteY3" fmla="*/ 207115 h 1177964"/>
              <a:gd name="connsiteX4" fmla="*/ 768893 w 1294670"/>
              <a:gd name="connsiteY4" fmla="*/ 100714 h 1177964"/>
              <a:gd name="connsiteX5" fmla="*/ 828133 w 1294670"/>
              <a:gd name="connsiteY5" fmla="*/ 21297 h 1177964"/>
              <a:gd name="connsiteX6" fmla="*/ 846479 w 1294670"/>
              <a:gd name="connsiteY6" fmla="*/ 0 h 1177964"/>
              <a:gd name="connsiteX7" fmla="*/ 1083221 w 1294670"/>
              <a:gd name="connsiteY7" fmla="*/ 0 h 1177964"/>
              <a:gd name="connsiteX8" fmla="*/ 1100895 w 1294670"/>
              <a:gd name="connsiteY8" fmla="*/ 22676 h 1177964"/>
              <a:gd name="connsiteX9" fmla="*/ 1125070 w 1294670"/>
              <a:gd name="connsiteY9" fmla="*/ 79598 h 1177964"/>
              <a:gd name="connsiteX10" fmla="*/ 1113960 w 1294670"/>
              <a:gd name="connsiteY10" fmla="*/ 150493 h 1177964"/>
              <a:gd name="connsiteX11" fmla="*/ 937142 w 1294670"/>
              <a:gd name="connsiteY11" fmla="*/ 417624 h 1177964"/>
              <a:gd name="connsiteX12" fmla="*/ 1119777 w 1294670"/>
              <a:gd name="connsiteY12" fmla="*/ 426046 h 1177964"/>
              <a:gd name="connsiteX13" fmla="*/ 1246385 w 1294670"/>
              <a:gd name="connsiteY13" fmla="*/ 451904 h 1177964"/>
              <a:gd name="connsiteX14" fmla="*/ 1288101 w 1294670"/>
              <a:gd name="connsiteY14" fmla="*/ 542252 h 1177964"/>
              <a:gd name="connsiteX15" fmla="*/ 1287905 w 1294670"/>
              <a:gd name="connsiteY15" fmla="*/ 658697 h 1177964"/>
              <a:gd name="connsiteX16" fmla="*/ 1208787 w 1294670"/>
              <a:gd name="connsiteY16" fmla="*/ 713777 h 1177964"/>
              <a:gd name="connsiteX17" fmla="*/ 1158531 w 1294670"/>
              <a:gd name="connsiteY17" fmla="*/ 721803 h 1177964"/>
              <a:gd name="connsiteX18" fmla="*/ 1017492 w 1294670"/>
              <a:gd name="connsiteY18" fmla="*/ 719471 h 1177964"/>
              <a:gd name="connsiteX19" fmla="*/ 877520 w 1294670"/>
              <a:gd name="connsiteY19" fmla="*/ 704842 h 1177964"/>
              <a:gd name="connsiteX20" fmla="*/ 946956 w 1294670"/>
              <a:gd name="connsiteY20" fmla="*/ 961139 h 1177964"/>
              <a:gd name="connsiteX21" fmla="*/ 946445 w 1294670"/>
              <a:gd name="connsiteY21" fmla="*/ 1109769 h 1177964"/>
              <a:gd name="connsiteX22" fmla="*/ 856848 w 1294670"/>
              <a:gd name="connsiteY22" fmla="*/ 1171373 h 1177964"/>
              <a:gd name="connsiteX23" fmla="*/ 760291 w 1294670"/>
              <a:gd name="connsiteY23" fmla="*/ 1170424 h 1177964"/>
              <a:gd name="connsiteX24" fmla="*/ 683819 w 1294670"/>
              <a:gd name="connsiteY24" fmla="*/ 1052279 h 1177964"/>
              <a:gd name="connsiteX25" fmla="*/ 588285 w 1294670"/>
              <a:gd name="connsiteY25" fmla="*/ 754070 h 1177964"/>
              <a:gd name="connsiteX26" fmla="*/ 450492 w 1294670"/>
              <a:gd name="connsiteY26" fmla="*/ 999811 h 1177964"/>
              <a:gd name="connsiteX27" fmla="*/ 344329 w 1294670"/>
              <a:gd name="connsiteY27" fmla="*/ 1109535 h 1177964"/>
              <a:gd name="connsiteX28" fmla="*/ 278138 w 1294670"/>
              <a:gd name="connsiteY28" fmla="*/ 1101311 h 1177964"/>
              <a:gd name="connsiteX29" fmla="*/ 218037 w 1294670"/>
              <a:gd name="connsiteY29" fmla="*/ 1051491 h 1177964"/>
              <a:gd name="connsiteX30" fmla="*/ 200283 w 1294670"/>
              <a:gd name="connsiteY30" fmla="*/ 1027648 h 1177964"/>
              <a:gd name="connsiteX31" fmla="*/ 178891 w 1294670"/>
              <a:gd name="connsiteY31" fmla="*/ 988622 h 1177964"/>
              <a:gd name="connsiteX32" fmla="*/ 191068 w 1294670"/>
              <a:gd name="connsiteY32" fmla="*/ 905431 h 1177964"/>
              <a:gd name="connsiteX33" fmla="*/ 287701 w 1294670"/>
              <a:gd name="connsiteY33" fmla="*/ 705675 h 1177964"/>
              <a:gd name="connsiteX34" fmla="*/ 379748 w 1294670"/>
              <a:gd name="connsiteY34" fmla="*/ 587292 h 1177964"/>
              <a:gd name="connsiteX35" fmla="*/ 262551 w 1294670"/>
              <a:gd name="connsiteY35" fmla="*/ 567207 h 1177964"/>
              <a:gd name="connsiteX36" fmla="*/ 117122 w 1294670"/>
              <a:gd name="connsiteY36" fmla="*/ 529803 h 1177964"/>
              <a:gd name="connsiteX37" fmla="*/ 37132 w 1294670"/>
              <a:gd name="connsiteY37" fmla="*/ 480734 h 1177964"/>
              <a:gd name="connsiteX38" fmla="*/ 7397 w 1294670"/>
              <a:gd name="connsiteY38" fmla="*/ 423639 h 1177964"/>
              <a:gd name="connsiteX39" fmla="*/ 5458 w 1294670"/>
              <a:gd name="connsiteY39" fmla="*/ 331788 h 1177964"/>
              <a:gd name="connsiteX40" fmla="*/ 99324 w 1294670"/>
              <a:gd name="connsiteY40" fmla="*/ 220997 h 1177964"/>
              <a:gd name="connsiteX41" fmla="*/ 183584 w 1294670"/>
              <a:gd name="connsiteY41" fmla="*/ 220878 h 1177964"/>
              <a:gd name="connsiteX42" fmla="*/ 425254 w 1294670"/>
              <a:gd name="connsiteY42" fmla="*/ 291416 h 1177964"/>
              <a:gd name="connsiteX43" fmla="*/ 368986 w 1294670"/>
              <a:gd name="connsiteY43" fmla="*/ 140334 h 1177964"/>
              <a:gd name="connsiteX44" fmla="*/ 359891 w 1294670"/>
              <a:gd name="connsiteY44" fmla="*/ 102376 h 1177964"/>
              <a:gd name="connsiteX45" fmla="*/ 349729 w 1294670"/>
              <a:gd name="connsiteY45" fmla="*/ 76715 h 1177964"/>
              <a:gd name="connsiteX46" fmla="*/ 340401 w 1294670"/>
              <a:gd name="connsiteY46" fmla="*/ 2187 h 1177964"/>
              <a:gd name="connsiteX47" fmla="*/ 340983 w 1294670"/>
              <a:gd name="connsiteY47" fmla="*/ 0 h 1177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94670" h="1177964">
                <a:moveTo>
                  <a:pt x="340983" y="0"/>
                </a:moveTo>
                <a:lnTo>
                  <a:pt x="634632" y="0"/>
                </a:lnTo>
                <a:lnTo>
                  <a:pt x="655133" y="56263"/>
                </a:lnTo>
                <a:cubicBezTo>
                  <a:pt x="710099" y="207115"/>
                  <a:pt x="710099" y="207115"/>
                  <a:pt x="710099" y="207115"/>
                </a:cubicBezTo>
                <a:cubicBezTo>
                  <a:pt x="734257" y="157177"/>
                  <a:pt x="731371" y="161882"/>
                  <a:pt x="768893" y="100714"/>
                </a:cubicBezTo>
                <a:cubicBezTo>
                  <a:pt x="791451" y="69220"/>
                  <a:pt x="811121" y="42432"/>
                  <a:pt x="828133" y="21297"/>
                </a:cubicBezTo>
                <a:lnTo>
                  <a:pt x="846479" y="0"/>
                </a:lnTo>
                <a:lnTo>
                  <a:pt x="1083221" y="0"/>
                </a:lnTo>
                <a:lnTo>
                  <a:pt x="1100895" y="22676"/>
                </a:lnTo>
                <a:cubicBezTo>
                  <a:pt x="1112901" y="41373"/>
                  <a:pt x="1120523" y="60619"/>
                  <a:pt x="1125070" y="79598"/>
                </a:cubicBezTo>
                <a:cubicBezTo>
                  <a:pt x="1132346" y="109964"/>
                  <a:pt x="1128392" y="126966"/>
                  <a:pt x="1113960" y="150493"/>
                </a:cubicBezTo>
                <a:cubicBezTo>
                  <a:pt x="937142" y="417624"/>
                  <a:pt x="937142" y="417624"/>
                  <a:pt x="937142" y="417624"/>
                </a:cubicBezTo>
                <a:cubicBezTo>
                  <a:pt x="1119777" y="426046"/>
                  <a:pt x="1119777" y="426046"/>
                  <a:pt x="1119777" y="426046"/>
                </a:cubicBezTo>
                <a:cubicBezTo>
                  <a:pt x="1182329" y="419086"/>
                  <a:pt x="1221039" y="429881"/>
                  <a:pt x="1246385" y="451904"/>
                </a:cubicBezTo>
                <a:cubicBezTo>
                  <a:pt x="1271730" y="473928"/>
                  <a:pt x="1283712" y="507181"/>
                  <a:pt x="1288101" y="542252"/>
                </a:cubicBezTo>
                <a:cubicBezTo>
                  <a:pt x="1296129" y="592508"/>
                  <a:pt x="1297632" y="632285"/>
                  <a:pt x="1287905" y="658697"/>
                </a:cubicBezTo>
                <a:cubicBezTo>
                  <a:pt x="1278179" y="685110"/>
                  <a:pt x="1254337" y="702863"/>
                  <a:pt x="1208787" y="713777"/>
                </a:cubicBezTo>
                <a:cubicBezTo>
                  <a:pt x="1186012" y="719233"/>
                  <a:pt x="1170828" y="722871"/>
                  <a:pt x="1158531" y="721803"/>
                </a:cubicBezTo>
                <a:cubicBezTo>
                  <a:pt x="1131051" y="724374"/>
                  <a:pt x="1120573" y="730898"/>
                  <a:pt x="1017492" y="719471"/>
                </a:cubicBezTo>
                <a:cubicBezTo>
                  <a:pt x="906819" y="709863"/>
                  <a:pt x="928527" y="716704"/>
                  <a:pt x="877520" y="704842"/>
                </a:cubicBezTo>
                <a:cubicBezTo>
                  <a:pt x="946956" y="961139"/>
                  <a:pt x="946956" y="961139"/>
                  <a:pt x="946956" y="961139"/>
                </a:cubicBezTo>
                <a:cubicBezTo>
                  <a:pt x="963327" y="1029464"/>
                  <a:pt x="966649" y="1076832"/>
                  <a:pt x="946445" y="1109769"/>
                </a:cubicBezTo>
                <a:cubicBezTo>
                  <a:pt x="933832" y="1140887"/>
                  <a:pt x="899512" y="1165165"/>
                  <a:pt x="856848" y="1171373"/>
                </a:cubicBezTo>
                <a:cubicBezTo>
                  <a:pt x="818890" y="1180467"/>
                  <a:pt x="786704" y="1180151"/>
                  <a:pt x="760291" y="1170424"/>
                </a:cubicBezTo>
                <a:cubicBezTo>
                  <a:pt x="736764" y="1155992"/>
                  <a:pt x="707781" y="1118785"/>
                  <a:pt x="683819" y="1052279"/>
                </a:cubicBezTo>
                <a:cubicBezTo>
                  <a:pt x="588285" y="754070"/>
                  <a:pt x="588285" y="754070"/>
                  <a:pt x="588285" y="754070"/>
                </a:cubicBezTo>
                <a:cubicBezTo>
                  <a:pt x="450492" y="999811"/>
                  <a:pt x="450492" y="999811"/>
                  <a:pt x="450492" y="999811"/>
                </a:cubicBezTo>
                <a:cubicBezTo>
                  <a:pt x="425266" y="1062047"/>
                  <a:pt x="389879" y="1098621"/>
                  <a:pt x="344329" y="1109535"/>
                </a:cubicBezTo>
                <a:cubicBezTo>
                  <a:pt x="321554" y="1114991"/>
                  <a:pt x="296960" y="1112856"/>
                  <a:pt x="278138" y="1101311"/>
                </a:cubicBezTo>
                <a:cubicBezTo>
                  <a:pt x="251726" y="1091584"/>
                  <a:pt x="235791" y="1075333"/>
                  <a:pt x="218037" y="1051491"/>
                </a:cubicBezTo>
                <a:cubicBezTo>
                  <a:pt x="213331" y="1048604"/>
                  <a:pt x="206807" y="1038126"/>
                  <a:pt x="200283" y="1027648"/>
                </a:cubicBezTo>
                <a:cubicBezTo>
                  <a:pt x="189053" y="1014284"/>
                  <a:pt x="177824" y="1000919"/>
                  <a:pt x="178891" y="988622"/>
                </a:cubicBezTo>
                <a:cubicBezTo>
                  <a:pt x="170548" y="970553"/>
                  <a:pt x="175569" y="941254"/>
                  <a:pt x="191068" y="905431"/>
                </a:cubicBezTo>
                <a:cubicBezTo>
                  <a:pt x="198976" y="871426"/>
                  <a:pt x="234679" y="802666"/>
                  <a:pt x="287701" y="705675"/>
                </a:cubicBezTo>
                <a:cubicBezTo>
                  <a:pt x="317632" y="646326"/>
                  <a:pt x="376862" y="591998"/>
                  <a:pt x="379748" y="587292"/>
                </a:cubicBezTo>
                <a:cubicBezTo>
                  <a:pt x="362746" y="583338"/>
                  <a:pt x="304147" y="573296"/>
                  <a:pt x="262551" y="567207"/>
                </a:cubicBezTo>
                <a:cubicBezTo>
                  <a:pt x="248435" y="558548"/>
                  <a:pt x="186950" y="553210"/>
                  <a:pt x="117122" y="529803"/>
                </a:cubicBezTo>
                <a:cubicBezTo>
                  <a:pt x="51999" y="509282"/>
                  <a:pt x="74774" y="503825"/>
                  <a:pt x="37132" y="480734"/>
                </a:cubicBezTo>
                <a:cubicBezTo>
                  <a:pt x="23016" y="472075"/>
                  <a:pt x="14673" y="454005"/>
                  <a:pt x="7397" y="423639"/>
                </a:cubicBezTo>
                <a:cubicBezTo>
                  <a:pt x="-4584" y="390386"/>
                  <a:pt x="437" y="361087"/>
                  <a:pt x="5458" y="331788"/>
                </a:cubicBezTo>
                <a:cubicBezTo>
                  <a:pt x="12614" y="277895"/>
                  <a:pt x="46182" y="233729"/>
                  <a:pt x="99324" y="220997"/>
                </a:cubicBezTo>
                <a:cubicBezTo>
                  <a:pt x="122099" y="215540"/>
                  <a:pt x="146693" y="217675"/>
                  <a:pt x="183584" y="220878"/>
                </a:cubicBezTo>
                <a:cubicBezTo>
                  <a:pt x="312762" y="274216"/>
                  <a:pt x="310943" y="266625"/>
                  <a:pt x="425254" y="291416"/>
                </a:cubicBezTo>
                <a:cubicBezTo>
                  <a:pt x="368986" y="140334"/>
                  <a:pt x="368986" y="140334"/>
                  <a:pt x="368986" y="140334"/>
                </a:cubicBezTo>
                <a:cubicBezTo>
                  <a:pt x="370053" y="128037"/>
                  <a:pt x="366415" y="112854"/>
                  <a:pt x="359891" y="102376"/>
                </a:cubicBezTo>
                <a:cubicBezTo>
                  <a:pt x="358072" y="94784"/>
                  <a:pt x="351548" y="84306"/>
                  <a:pt x="349729" y="76715"/>
                </a:cubicBezTo>
                <a:cubicBezTo>
                  <a:pt x="342453" y="46349"/>
                  <a:pt x="339615" y="21943"/>
                  <a:pt x="340401" y="2187"/>
                </a:cubicBezTo>
                <a:lnTo>
                  <a:pt x="34098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pl-PL" dirty="0"/>
          </a:p>
        </p:txBody>
      </p:sp>
      <p:sp>
        <p:nvSpPr>
          <p:cNvPr id="3" name="Tekst — symbol zastępczy 2"/>
          <p:cNvSpPr>
            <a:spLocks noGrp="1"/>
          </p:cNvSpPr>
          <p:nvPr>
            <p:ph type="body" idx="1" hasCustomPrompt="1"/>
          </p:nvPr>
        </p:nvSpPr>
        <p:spPr>
          <a:xfrm>
            <a:off x="720000" y="1840698"/>
            <a:ext cx="3312105" cy="565796"/>
          </a:xfrm>
        </p:spPr>
        <p:txBody>
          <a:bodyPr wrap="square" rtlCol="0"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Kliknij, aby edytować style wzorca tekstu</a:t>
            </a:r>
          </a:p>
        </p:txBody>
      </p:sp>
      <p:sp>
        <p:nvSpPr>
          <p:cNvPr id="4" name="Zawartość — symbol zastępczy 3"/>
          <p:cNvSpPr>
            <a:spLocks noGrp="1"/>
          </p:cNvSpPr>
          <p:nvPr>
            <p:ph sz="half" idx="2"/>
          </p:nvPr>
        </p:nvSpPr>
        <p:spPr>
          <a:xfrm>
            <a:off x="720002" y="2541600"/>
            <a:ext cx="3304288" cy="3234575"/>
          </a:xfrm>
        </p:spPr>
        <p:txBody>
          <a:bodyPr rtlCol="0">
            <a:normAutofit/>
          </a:bodyPr>
          <a:lstStyle>
            <a:lvl1pPr>
              <a:defRPr sz="1800"/>
            </a:lvl1pPr>
            <a:lvl2pPr>
              <a:defRPr sz="1800"/>
            </a:lvl2pPr>
            <a:lvl3pPr>
              <a:defRPr sz="1800"/>
            </a:lvl3pPr>
            <a:lvl4pPr>
              <a:defRPr sz="1800"/>
            </a:lvl4pPr>
            <a:lvl5pPr>
              <a:defRPr sz="1800"/>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p>
        </p:txBody>
      </p:sp>
      <p:sp>
        <p:nvSpPr>
          <p:cNvPr id="5" name="Tekst — symbol zastępczy 4"/>
          <p:cNvSpPr>
            <a:spLocks noGrp="1"/>
          </p:cNvSpPr>
          <p:nvPr>
            <p:ph type="body" sz="quarter" idx="3" hasCustomPrompt="1"/>
          </p:nvPr>
        </p:nvSpPr>
        <p:spPr>
          <a:xfrm>
            <a:off x="4439948" y="1840698"/>
            <a:ext cx="3312105" cy="565796"/>
          </a:xfrm>
        </p:spPr>
        <p:txBody>
          <a:bodyPr rtlCol="0"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Kliknij, aby edytować style wzorca tekstu</a:t>
            </a:r>
          </a:p>
        </p:txBody>
      </p:sp>
      <p:sp>
        <p:nvSpPr>
          <p:cNvPr id="6" name="Zawartość — symbol zastępczy 5"/>
          <p:cNvSpPr>
            <a:spLocks noGrp="1"/>
          </p:cNvSpPr>
          <p:nvPr>
            <p:ph sz="quarter" idx="4"/>
          </p:nvPr>
        </p:nvSpPr>
        <p:spPr>
          <a:xfrm>
            <a:off x="4443857" y="2541600"/>
            <a:ext cx="3304287" cy="3234575"/>
          </a:xfrm>
        </p:spPr>
        <p:txBody>
          <a:bodyPr rtlCol="0">
            <a:normAutofit/>
          </a:bodyPr>
          <a:lstStyle>
            <a:lvl1pPr>
              <a:defRPr sz="1800"/>
            </a:lvl1pPr>
            <a:lvl2pPr>
              <a:defRPr sz="1800"/>
            </a:lvl2pPr>
            <a:lvl3pPr>
              <a:defRPr sz="1800"/>
            </a:lvl3pPr>
            <a:lvl4pPr>
              <a:defRPr sz="1800"/>
            </a:lvl4pPr>
            <a:lvl5pPr>
              <a:defRPr sz="1800"/>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p>
        </p:txBody>
      </p:sp>
      <p:sp>
        <p:nvSpPr>
          <p:cNvPr id="13" name="Tekst — symbol zastępczy 4">
            <a:extLst>
              <a:ext uri="{FF2B5EF4-FFF2-40B4-BE49-F238E27FC236}">
                <a16:creationId xmlns:a16="http://schemas.microsoft.com/office/drawing/2014/main" id="{2CBE9708-14E4-4BCB-A359-CC345FB2F07C}"/>
              </a:ext>
            </a:extLst>
          </p:cNvPr>
          <p:cNvSpPr>
            <a:spLocks noGrp="1"/>
          </p:cNvSpPr>
          <p:nvPr>
            <p:ph type="body" sz="quarter" idx="13" hasCustomPrompt="1"/>
          </p:nvPr>
        </p:nvSpPr>
        <p:spPr>
          <a:xfrm>
            <a:off x="8136220" y="1840698"/>
            <a:ext cx="3312105" cy="565796"/>
          </a:xfrm>
        </p:spPr>
        <p:txBody>
          <a:bodyPr rtlCol="0"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Kliknij, aby edytować style wzorca tekstu</a:t>
            </a:r>
          </a:p>
        </p:txBody>
      </p:sp>
      <p:sp>
        <p:nvSpPr>
          <p:cNvPr id="14" name="Zawartość — symbol zastępczy 5">
            <a:extLst>
              <a:ext uri="{FF2B5EF4-FFF2-40B4-BE49-F238E27FC236}">
                <a16:creationId xmlns:a16="http://schemas.microsoft.com/office/drawing/2014/main" id="{D34B0309-E157-4DD2-AF03-3030A1149EDE}"/>
              </a:ext>
            </a:extLst>
          </p:cNvPr>
          <p:cNvSpPr>
            <a:spLocks noGrp="1"/>
          </p:cNvSpPr>
          <p:nvPr>
            <p:ph sz="quarter" idx="14"/>
          </p:nvPr>
        </p:nvSpPr>
        <p:spPr>
          <a:xfrm>
            <a:off x="8140274" y="2541600"/>
            <a:ext cx="3304287" cy="3234575"/>
          </a:xfrm>
        </p:spPr>
        <p:txBody>
          <a:bodyPr rtlCol="0">
            <a:normAutofit/>
          </a:bodyPr>
          <a:lstStyle>
            <a:lvl1pPr>
              <a:defRPr sz="1800"/>
            </a:lvl1pPr>
            <a:lvl2pPr>
              <a:defRPr sz="1800"/>
            </a:lvl2pPr>
            <a:lvl3pPr>
              <a:defRPr sz="1800"/>
            </a:lvl3pPr>
            <a:lvl4pPr>
              <a:defRPr sz="1800"/>
            </a:lvl4pPr>
            <a:lvl5pPr>
              <a:defRPr sz="1800"/>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p>
        </p:txBody>
      </p:sp>
      <p:sp>
        <p:nvSpPr>
          <p:cNvPr id="15" name="Data — symbol zastępczy 14">
            <a:extLst>
              <a:ext uri="{FF2B5EF4-FFF2-40B4-BE49-F238E27FC236}">
                <a16:creationId xmlns:a16="http://schemas.microsoft.com/office/drawing/2014/main" id="{9EBF02C2-69A8-42BC-B52D-CB6FEE37E46C}"/>
              </a:ext>
            </a:extLst>
          </p:cNvPr>
          <p:cNvSpPr>
            <a:spLocks noGrp="1"/>
          </p:cNvSpPr>
          <p:nvPr>
            <p:ph type="dt" sz="half" idx="15"/>
          </p:nvPr>
        </p:nvSpPr>
        <p:spPr/>
        <p:txBody>
          <a:bodyPr rtlCol="0"/>
          <a:lstStyle/>
          <a:p>
            <a:pPr rtl="0"/>
            <a:r>
              <a:rPr lang="pl-PL"/>
              <a:t>Niedziela, 31 stycznia 20XX</a:t>
            </a:r>
          </a:p>
        </p:txBody>
      </p:sp>
      <p:sp>
        <p:nvSpPr>
          <p:cNvPr id="16" name="Stopka — symbol zastępczy 15">
            <a:extLst>
              <a:ext uri="{FF2B5EF4-FFF2-40B4-BE49-F238E27FC236}">
                <a16:creationId xmlns:a16="http://schemas.microsoft.com/office/drawing/2014/main" id="{9ADB71AC-99F1-486B-8201-51131757B5AA}"/>
              </a:ext>
            </a:extLst>
          </p:cNvPr>
          <p:cNvSpPr>
            <a:spLocks noGrp="1"/>
          </p:cNvSpPr>
          <p:nvPr>
            <p:ph type="ftr" sz="quarter" idx="16"/>
          </p:nvPr>
        </p:nvSpPr>
        <p:spPr/>
        <p:txBody>
          <a:bodyPr rtlCol="0"/>
          <a:lstStyle/>
          <a:p>
            <a:pPr rtl="0"/>
            <a:r>
              <a:rPr lang="pl-PL"/>
              <a:t>Przykładowy tekst stopki</a:t>
            </a:r>
          </a:p>
        </p:txBody>
      </p:sp>
      <p:sp>
        <p:nvSpPr>
          <p:cNvPr id="17" name="Numer slajdu — symbol zastępczy 16">
            <a:extLst>
              <a:ext uri="{FF2B5EF4-FFF2-40B4-BE49-F238E27FC236}">
                <a16:creationId xmlns:a16="http://schemas.microsoft.com/office/drawing/2014/main" id="{59777249-3881-4E7B-BADF-69BB6E7C90EC}"/>
              </a:ext>
            </a:extLst>
          </p:cNvPr>
          <p:cNvSpPr>
            <a:spLocks noGrp="1"/>
          </p:cNvSpPr>
          <p:nvPr>
            <p:ph type="sldNum" sz="quarter" idx="17"/>
          </p:nvPr>
        </p:nvSpPr>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1854944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odsumowanie">
    <p:spTree>
      <p:nvGrpSpPr>
        <p:cNvPr id="1" name=""/>
        <p:cNvGrpSpPr/>
        <p:nvPr/>
      </p:nvGrpSpPr>
      <p:grpSpPr>
        <a:xfrm>
          <a:off x="0" y="0"/>
          <a:ext cx="0" cy="0"/>
          <a:chOff x="0" y="0"/>
          <a:chExt cx="0" cy="0"/>
        </a:xfrm>
      </p:grpSpPr>
      <p:grpSp>
        <p:nvGrpSpPr>
          <p:cNvPr id="6" name="Grupa 5">
            <a:extLst>
              <a:ext uri="{FF2B5EF4-FFF2-40B4-BE49-F238E27FC236}">
                <a16:creationId xmlns:a16="http://schemas.microsoft.com/office/drawing/2014/main" id="{CF90502F-F277-42BE-A605-90ECBBDE7FC0}"/>
              </a:ext>
              <a:ext uri="{C183D7F6-B498-43B3-948B-1728B52AA6E4}">
                <adec:decorative xmlns:adec="http://schemas.microsoft.com/office/drawing/2017/decorative" val="1"/>
              </a:ext>
            </a:extLst>
          </p:cNvPr>
          <p:cNvGrpSpPr/>
          <p:nvPr userDrawn="1"/>
        </p:nvGrpSpPr>
        <p:grpSpPr>
          <a:xfrm>
            <a:off x="1965602" y="317452"/>
            <a:ext cx="2088038" cy="719230"/>
            <a:chOff x="4532666" y="505937"/>
            <a:chExt cx="2981730" cy="1027064"/>
          </a:xfrm>
        </p:grpSpPr>
        <p:sp>
          <p:nvSpPr>
            <p:cNvPr id="7" name="Dowolny kształt 78">
              <a:extLst>
                <a:ext uri="{FF2B5EF4-FFF2-40B4-BE49-F238E27FC236}">
                  <a16:creationId xmlns:a16="http://schemas.microsoft.com/office/drawing/2014/main" id="{45C7BD7C-32DF-4F3D-ABA2-B0A2E6C36448}"/>
                </a:ext>
              </a:extLst>
            </p:cNvPr>
            <p:cNvSpPr>
              <a:spLocks/>
            </p:cNvSpPr>
            <p:nvPr/>
          </p:nvSpPr>
          <p:spPr bwMode="auto">
            <a:xfrm rot="600114">
              <a:off x="4532666" y="75439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sp>
          <p:nvSpPr>
            <p:cNvPr id="8" name="Dowolny kształt 79">
              <a:extLst>
                <a:ext uri="{FF2B5EF4-FFF2-40B4-BE49-F238E27FC236}">
                  <a16:creationId xmlns:a16="http://schemas.microsoft.com/office/drawing/2014/main" id="{0B7D6636-550D-47A2-A4AE-CC2D7211F21A}"/>
                </a:ext>
              </a:extLst>
            </p:cNvPr>
            <p:cNvSpPr>
              <a:spLocks/>
            </p:cNvSpPr>
            <p:nvPr/>
          </p:nvSpPr>
          <p:spPr bwMode="auto">
            <a:xfrm rot="600114">
              <a:off x="5791465" y="50593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sp>
          <p:nvSpPr>
            <p:cNvPr id="9" name="Dowolny kształt 85">
              <a:extLst>
                <a:ext uri="{FF2B5EF4-FFF2-40B4-BE49-F238E27FC236}">
                  <a16:creationId xmlns:a16="http://schemas.microsoft.com/office/drawing/2014/main" id="{9BE883BD-B984-47E9-BF18-7B4ECF0B6A17}"/>
                </a:ext>
              </a:extLst>
            </p:cNvPr>
            <p:cNvSpPr>
              <a:spLocks/>
            </p:cNvSpPr>
            <p:nvPr/>
          </p:nvSpPr>
          <p:spPr bwMode="auto">
            <a:xfrm rot="600114">
              <a:off x="7087193" y="75758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grpSp>
      <p:sp>
        <p:nvSpPr>
          <p:cNvPr id="14" name="Tytuł 13">
            <a:extLst>
              <a:ext uri="{FF2B5EF4-FFF2-40B4-BE49-F238E27FC236}">
                <a16:creationId xmlns:a16="http://schemas.microsoft.com/office/drawing/2014/main" id="{2F89541D-9496-4914-8E6F-9BDD51F2F6B9}"/>
              </a:ext>
            </a:extLst>
          </p:cNvPr>
          <p:cNvSpPr>
            <a:spLocks noGrp="1"/>
          </p:cNvSpPr>
          <p:nvPr>
            <p:ph type="title"/>
          </p:nvPr>
        </p:nvSpPr>
        <p:spPr>
          <a:xfrm>
            <a:off x="648362" y="1502418"/>
            <a:ext cx="5158912" cy="1035050"/>
          </a:xfrm>
        </p:spPr>
        <p:txBody>
          <a:bodyPr rtlCol="0" anchor="ctr">
            <a:normAutofit/>
          </a:bodyPr>
          <a:lstStyle>
            <a:lvl1pPr algn="ctr">
              <a:defRPr sz="5400"/>
            </a:lvl1pPr>
          </a:lstStyle>
          <a:p>
            <a:pPr rtl="0"/>
            <a:r>
              <a:rPr lang="pl-PL"/>
              <a:t>Kliknij, aby edytować styl</a:t>
            </a:r>
          </a:p>
        </p:txBody>
      </p:sp>
      <p:sp>
        <p:nvSpPr>
          <p:cNvPr id="18" name="Tekst — symbol zastępczy 17">
            <a:extLst>
              <a:ext uri="{FF2B5EF4-FFF2-40B4-BE49-F238E27FC236}">
                <a16:creationId xmlns:a16="http://schemas.microsoft.com/office/drawing/2014/main" id="{A3BF60CE-844C-43D8-AF87-0B1BF8CFF0A2}"/>
              </a:ext>
            </a:extLst>
          </p:cNvPr>
          <p:cNvSpPr>
            <a:spLocks noGrp="1"/>
          </p:cNvSpPr>
          <p:nvPr>
            <p:ph type="body" sz="quarter" idx="12"/>
          </p:nvPr>
        </p:nvSpPr>
        <p:spPr>
          <a:xfrm>
            <a:off x="648362" y="2717800"/>
            <a:ext cx="5172182" cy="2332037"/>
          </a:xfrm>
        </p:spPr>
        <p:txBody>
          <a:bodyPr rtlCol="0"/>
          <a:lstStyle>
            <a:lvl1pPr marL="0" indent="0" algn="ctr">
              <a:buNone/>
              <a:defRPr/>
            </a:lvl1pPr>
          </a:lstStyle>
          <a:p>
            <a:pPr lvl="0" rtl="0"/>
            <a:r>
              <a:rPr lang="pl-PL"/>
              <a:t>Kliknij, aby edytować style wzorca tekstu</a:t>
            </a:r>
          </a:p>
        </p:txBody>
      </p:sp>
      <p:grpSp>
        <p:nvGrpSpPr>
          <p:cNvPr id="10" name="Grupa 9">
            <a:extLst>
              <a:ext uri="{FF2B5EF4-FFF2-40B4-BE49-F238E27FC236}">
                <a16:creationId xmlns:a16="http://schemas.microsoft.com/office/drawing/2014/main" id="{EE9D9746-4114-47E6-B8FE-8298E332A08D}"/>
              </a:ext>
              <a:ext uri="{C183D7F6-B498-43B3-948B-1728B52AA6E4}">
                <adec:decorative xmlns:adec="http://schemas.microsoft.com/office/drawing/2017/decorative" val="1"/>
              </a:ext>
            </a:extLst>
          </p:cNvPr>
          <p:cNvGrpSpPr/>
          <p:nvPr userDrawn="1"/>
        </p:nvGrpSpPr>
        <p:grpSpPr>
          <a:xfrm>
            <a:off x="2017357" y="5503147"/>
            <a:ext cx="2117174" cy="588806"/>
            <a:chOff x="4549904" y="5078157"/>
            <a:chExt cx="3023338" cy="840818"/>
          </a:xfrm>
        </p:grpSpPr>
        <p:sp>
          <p:nvSpPr>
            <p:cNvPr id="11" name="Dowolny kształt 80">
              <a:extLst>
                <a:ext uri="{FF2B5EF4-FFF2-40B4-BE49-F238E27FC236}">
                  <a16:creationId xmlns:a16="http://schemas.microsoft.com/office/drawing/2014/main" id="{887621B2-F3C3-4881-90CB-E51832E5FB11}"/>
                </a:ext>
              </a:extLst>
            </p:cNvPr>
            <p:cNvSpPr>
              <a:spLocks/>
            </p:cNvSpPr>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sp>
          <p:nvSpPr>
            <p:cNvPr id="12" name="Dowolny kształt 84">
              <a:extLst>
                <a:ext uri="{FF2B5EF4-FFF2-40B4-BE49-F238E27FC236}">
                  <a16:creationId xmlns:a16="http://schemas.microsoft.com/office/drawing/2014/main" id="{E4A0F4E0-8A9F-4420-BC61-761C9CA21A74}"/>
                </a:ext>
              </a:extLst>
            </p:cNvPr>
            <p:cNvSpPr>
              <a:spLocks/>
            </p:cNvSpPr>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sp>
          <p:nvSpPr>
            <p:cNvPr id="13" name="Dowolny kształt 87">
              <a:extLst>
                <a:ext uri="{FF2B5EF4-FFF2-40B4-BE49-F238E27FC236}">
                  <a16:creationId xmlns:a16="http://schemas.microsoft.com/office/drawing/2014/main" id="{DD50561E-2325-4CEA-B9D0-481C88336865}"/>
                </a:ext>
              </a:extLst>
            </p:cNvPr>
            <p:cNvSpPr>
              <a:spLocks/>
            </p:cNvSpPr>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pl-PL" dirty="0">
                <a:solidFill>
                  <a:schemeClr val="accent3"/>
                </a:solidFill>
              </a:endParaRPr>
            </a:p>
          </p:txBody>
        </p:sp>
      </p:grpSp>
      <p:sp>
        <p:nvSpPr>
          <p:cNvPr id="17" name="Obraz — symbol zastępczy 16">
            <a:extLst>
              <a:ext uri="{FF2B5EF4-FFF2-40B4-BE49-F238E27FC236}">
                <a16:creationId xmlns:a16="http://schemas.microsoft.com/office/drawing/2014/main" id="{70E23C23-A461-4FB8-98FD-8964B5C3E923}"/>
              </a:ext>
            </a:extLst>
          </p:cNvPr>
          <p:cNvSpPr>
            <a:spLocks noGrp="1"/>
          </p:cNvSpPr>
          <p:nvPr>
            <p:ph type="pic" sz="quarter" idx="10"/>
          </p:nvPr>
        </p:nvSpPr>
        <p:spPr>
          <a:xfrm>
            <a:off x="6313088" y="602658"/>
            <a:ext cx="5326462" cy="5250743"/>
          </a:xfrm>
          <a:custGeom>
            <a:avLst/>
            <a:gdLst>
              <a:gd name="connsiteX0" fmla="*/ 2576092 w 5326462"/>
              <a:gd name="connsiteY0" fmla="*/ 0 h 5250743"/>
              <a:gd name="connsiteX1" fmla="*/ 2803435 w 5326462"/>
              <a:gd name="connsiteY1" fmla="*/ 967 h 5250743"/>
              <a:gd name="connsiteX2" fmla="*/ 3329710 w 5326462"/>
              <a:gd name="connsiteY2" fmla="*/ 47407 h 5250743"/>
              <a:gd name="connsiteX3" fmla="*/ 4304868 w 5326462"/>
              <a:gd name="connsiteY3" fmla="*/ 573726 h 5250743"/>
              <a:gd name="connsiteX4" fmla="*/ 5109760 w 5326462"/>
              <a:gd name="connsiteY4" fmla="*/ 1471563 h 5250743"/>
              <a:gd name="connsiteX5" fmla="*/ 5326462 w 5326462"/>
              <a:gd name="connsiteY5" fmla="*/ 2694480 h 5250743"/>
              <a:gd name="connsiteX6" fmla="*/ 5249068 w 5326462"/>
              <a:gd name="connsiteY6" fmla="*/ 3329158 h 5250743"/>
              <a:gd name="connsiteX7" fmla="*/ 4506091 w 5326462"/>
              <a:gd name="connsiteY7" fmla="*/ 4613994 h 5250743"/>
              <a:gd name="connsiteX8" fmla="*/ 3329710 w 5326462"/>
              <a:gd name="connsiteY8" fmla="*/ 5233192 h 5250743"/>
              <a:gd name="connsiteX9" fmla="*/ 1704448 w 5326462"/>
              <a:gd name="connsiteY9" fmla="*/ 5140313 h 5250743"/>
              <a:gd name="connsiteX10" fmla="*/ 667375 w 5326462"/>
              <a:gd name="connsiteY10" fmla="*/ 4505635 h 5250743"/>
              <a:gd name="connsiteX11" fmla="*/ 17270 w 5326462"/>
              <a:gd name="connsiteY11" fmla="*/ 2880239 h 5250743"/>
              <a:gd name="connsiteX12" fmla="*/ 32749 w 5326462"/>
              <a:gd name="connsiteY12" fmla="*/ 2090761 h 5250743"/>
              <a:gd name="connsiteX13" fmla="*/ 605461 w 5326462"/>
              <a:gd name="connsiteY13" fmla="*/ 929765 h 5250743"/>
              <a:gd name="connsiteX14" fmla="*/ 1549661 w 5326462"/>
              <a:gd name="connsiteY14" fmla="*/ 248646 h 5250743"/>
              <a:gd name="connsiteX15" fmla="*/ 1905671 w 5326462"/>
              <a:gd name="connsiteY15" fmla="*/ 78367 h 5250743"/>
              <a:gd name="connsiteX16" fmla="*/ 2576092 w 5326462"/>
              <a:gd name="connsiteY16" fmla="*/ 0 h 525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62" h="5250743">
                <a:moveTo>
                  <a:pt x="2576092" y="0"/>
                </a:moveTo>
                <a:cubicBezTo>
                  <a:pt x="2650583" y="0"/>
                  <a:pt x="2726041" y="967"/>
                  <a:pt x="2803435" y="967"/>
                </a:cubicBezTo>
                <a:cubicBezTo>
                  <a:pt x="3020137" y="967"/>
                  <a:pt x="3205881" y="967"/>
                  <a:pt x="3329710" y="47407"/>
                </a:cubicBezTo>
                <a:cubicBezTo>
                  <a:pt x="3732156" y="124807"/>
                  <a:pt x="4088166" y="387966"/>
                  <a:pt x="4304868" y="573726"/>
                </a:cubicBezTo>
                <a:cubicBezTo>
                  <a:pt x="4537048" y="744005"/>
                  <a:pt x="4893058" y="1069084"/>
                  <a:pt x="5109760" y="1471563"/>
                </a:cubicBezTo>
                <a:cubicBezTo>
                  <a:pt x="5202632" y="2090761"/>
                  <a:pt x="5326462" y="2477760"/>
                  <a:pt x="5326462" y="2694480"/>
                </a:cubicBezTo>
                <a:cubicBezTo>
                  <a:pt x="5326462" y="3267238"/>
                  <a:pt x="5249068" y="3329158"/>
                  <a:pt x="5249068" y="3329158"/>
                </a:cubicBezTo>
                <a:cubicBezTo>
                  <a:pt x="5109760" y="3824516"/>
                  <a:pt x="4784708" y="4288915"/>
                  <a:pt x="4506091" y="4613994"/>
                </a:cubicBezTo>
                <a:cubicBezTo>
                  <a:pt x="4242954" y="4877153"/>
                  <a:pt x="3825029" y="5016473"/>
                  <a:pt x="3329710" y="5233192"/>
                </a:cubicBezTo>
                <a:cubicBezTo>
                  <a:pt x="3020137" y="5233192"/>
                  <a:pt x="2199766" y="5310592"/>
                  <a:pt x="1704448" y="5140313"/>
                </a:cubicBezTo>
                <a:cubicBezTo>
                  <a:pt x="1224608" y="4908113"/>
                  <a:pt x="1069821" y="4861674"/>
                  <a:pt x="667375" y="4505635"/>
                </a:cubicBezTo>
                <a:cubicBezTo>
                  <a:pt x="311365" y="4103156"/>
                  <a:pt x="48228" y="3329158"/>
                  <a:pt x="17270" y="2880239"/>
                </a:cubicBezTo>
                <a:cubicBezTo>
                  <a:pt x="-29166" y="2617080"/>
                  <a:pt x="32749" y="2183641"/>
                  <a:pt x="32749" y="2090761"/>
                </a:cubicBezTo>
                <a:cubicBezTo>
                  <a:pt x="32749" y="1610883"/>
                  <a:pt x="342323" y="1254844"/>
                  <a:pt x="605461" y="929765"/>
                </a:cubicBezTo>
                <a:cubicBezTo>
                  <a:pt x="884077" y="620166"/>
                  <a:pt x="1147215" y="341526"/>
                  <a:pt x="1549661" y="248646"/>
                </a:cubicBezTo>
                <a:cubicBezTo>
                  <a:pt x="1905671" y="78367"/>
                  <a:pt x="1905671" y="78367"/>
                  <a:pt x="1905671" y="78367"/>
                </a:cubicBezTo>
                <a:cubicBezTo>
                  <a:pt x="2137851" y="8707"/>
                  <a:pt x="2352618" y="0"/>
                  <a:pt x="2576092" y="0"/>
                </a:cubicBezTo>
                <a:close/>
              </a:path>
            </a:pathLst>
          </a:custGeom>
        </p:spPr>
        <p:txBody>
          <a:bodyPr wrap="square" rtlCol="0" anchor="ctr">
            <a:noAutofit/>
          </a:bodyPr>
          <a:lstStyle>
            <a:lvl1pPr algn="ctr">
              <a:defRPr/>
            </a:lvl1pPr>
          </a:lstStyle>
          <a:p>
            <a:pPr rtl="0"/>
            <a:r>
              <a:rPr lang="pl-PL"/>
              <a:t>Kliknij ikonę, aby dodać obraz</a:t>
            </a:r>
            <a:endParaRPr lang="pl-PL" dirty="0"/>
          </a:p>
        </p:txBody>
      </p:sp>
      <p:sp>
        <p:nvSpPr>
          <p:cNvPr id="2" name="Data — symbol zastępczy 1">
            <a:extLst>
              <a:ext uri="{FF2B5EF4-FFF2-40B4-BE49-F238E27FC236}">
                <a16:creationId xmlns:a16="http://schemas.microsoft.com/office/drawing/2014/main" id="{F02163F3-078D-4720-9AD1-A9928F83FA5C}"/>
              </a:ext>
            </a:extLst>
          </p:cNvPr>
          <p:cNvSpPr>
            <a:spLocks noGrp="1"/>
          </p:cNvSpPr>
          <p:nvPr>
            <p:ph type="dt" sz="half" idx="13"/>
          </p:nvPr>
        </p:nvSpPr>
        <p:spPr/>
        <p:txBody>
          <a:bodyPr rtlCol="0"/>
          <a:lstStyle/>
          <a:p>
            <a:pPr rtl="0"/>
            <a:r>
              <a:rPr lang="pl-PL"/>
              <a:t>Niedziela, 31 stycznia 20XX</a:t>
            </a:r>
          </a:p>
        </p:txBody>
      </p:sp>
      <p:sp>
        <p:nvSpPr>
          <p:cNvPr id="3" name="Stopka — symbol zastępczy 2">
            <a:extLst>
              <a:ext uri="{FF2B5EF4-FFF2-40B4-BE49-F238E27FC236}">
                <a16:creationId xmlns:a16="http://schemas.microsoft.com/office/drawing/2014/main" id="{CA66E606-DF41-4627-9F0B-60505B6428D8}"/>
              </a:ext>
            </a:extLst>
          </p:cNvPr>
          <p:cNvSpPr>
            <a:spLocks noGrp="1"/>
          </p:cNvSpPr>
          <p:nvPr>
            <p:ph type="ftr" sz="quarter" idx="14"/>
          </p:nvPr>
        </p:nvSpPr>
        <p:spPr/>
        <p:txBody>
          <a:bodyPr rtlCol="0"/>
          <a:lstStyle/>
          <a:p>
            <a:pPr rtl="0"/>
            <a:r>
              <a:rPr lang="pl-PL"/>
              <a:t>Przykładowy tekst stopki</a:t>
            </a:r>
          </a:p>
        </p:txBody>
      </p:sp>
      <p:sp>
        <p:nvSpPr>
          <p:cNvPr id="4" name="Numer slajdu — symbol zastępczy 3">
            <a:extLst>
              <a:ext uri="{FF2B5EF4-FFF2-40B4-BE49-F238E27FC236}">
                <a16:creationId xmlns:a16="http://schemas.microsoft.com/office/drawing/2014/main" id="{FC9B5B67-D8DC-4B37-A3AF-8F51794BE0B6}"/>
              </a:ext>
            </a:extLst>
          </p:cNvPr>
          <p:cNvSpPr>
            <a:spLocks noGrp="1"/>
          </p:cNvSpPr>
          <p:nvPr>
            <p:ph type="sldNum" sz="quarter" idx="15"/>
          </p:nvPr>
        </p:nvSpPr>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3870031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amknięcie">
    <p:spTree>
      <p:nvGrpSpPr>
        <p:cNvPr id="1" name=""/>
        <p:cNvGrpSpPr/>
        <p:nvPr/>
      </p:nvGrpSpPr>
      <p:grpSpPr>
        <a:xfrm>
          <a:off x="0" y="0"/>
          <a:ext cx="0" cy="0"/>
          <a:chOff x="0" y="0"/>
          <a:chExt cx="0" cy="0"/>
        </a:xfrm>
      </p:grpSpPr>
      <p:sp useBgFill="1">
        <p:nvSpPr>
          <p:cNvPr id="17" name="Dowolny kształt: Kształt 16">
            <a:extLst>
              <a:ext uri="{FF2B5EF4-FFF2-40B4-BE49-F238E27FC236}">
                <a16:creationId xmlns:a16="http://schemas.microsoft.com/office/drawing/2014/main" id="{765DBEBE-24FD-43C8-B726-088DC641FA54}"/>
              </a:ext>
              <a:ext uri="{C183D7F6-B498-43B3-948B-1728B52AA6E4}">
                <adec:decorative xmlns:adec="http://schemas.microsoft.com/office/drawing/2017/decorative" val="1"/>
              </a:ext>
            </a:extLst>
          </p:cNvPr>
          <p:cNvSpPr>
            <a:spLocks/>
          </p:cNvSpPr>
          <p:nvPr userDrawn="1"/>
        </p:nvSpPr>
        <p:spPr bwMode="auto">
          <a:xfrm rot="5400000">
            <a:off x="4528927" y="-805072"/>
            <a:ext cx="3134147" cy="12192001"/>
          </a:xfrm>
          <a:custGeom>
            <a:avLst/>
            <a:gdLst>
              <a:gd name="connsiteX0" fmla="*/ 0 w 3134147"/>
              <a:gd name="connsiteY0" fmla="*/ 3416314 h 12192001"/>
              <a:gd name="connsiteX1" fmla="*/ 2837 w 3134147"/>
              <a:gd name="connsiteY1" fmla="*/ 3247280 h 12192001"/>
              <a:gd name="connsiteX2" fmla="*/ 7702 w 3134147"/>
              <a:gd name="connsiteY2" fmla="*/ 3090040 h 12192001"/>
              <a:gd name="connsiteX3" fmla="*/ 82223 w 3134147"/>
              <a:gd name="connsiteY3" fmla="*/ 3092468 h 12192001"/>
              <a:gd name="connsiteX4" fmla="*/ 1325465 w 3134147"/>
              <a:gd name="connsiteY4" fmla="*/ 3121352 h 12192001"/>
              <a:gd name="connsiteX5" fmla="*/ 2263825 w 3134147"/>
              <a:gd name="connsiteY5" fmla="*/ 2803189 h 12192001"/>
              <a:gd name="connsiteX6" fmla="*/ 2555285 w 3134147"/>
              <a:gd name="connsiteY6" fmla="*/ 1918540 h 12192001"/>
              <a:gd name="connsiteX7" fmla="*/ 2242499 w 3134147"/>
              <a:gd name="connsiteY7" fmla="*/ 839889 h 12192001"/>
              <a:gd name="connsiteX8" fmla="*/ 1332574 w 3134147"/>
              <a:gd name="connsiteY8" fmla="*/ 591566 h 12192001"/>
              <a:gd name="connsiteX9" fmla="*/ 226548 w 3134147"/>
              <a:gd name="connsiteY9" fmla="*/ 589520 h 12192001"/>
              <a:gd name="connsiteX10" fmla="*/ 115838 w 3134147"/>
              <a:gd name="connsiteY10" fmla="*/ 589954 h 12192001"/>
              <a:gd name="connsiteX11" fmla="*/ 121218 w 3134147"/>
              <a:gd name="connsiteY11" fmla="*/ 489786 h 12192001"/>
              <a:gd name="connsiteX12" fmla="*/ 137792 w 3134147"/>
              <a:gd name="connsiteY12" fmla="*/ 177371 h 12192001"/>
              <a:gd name="connsiteX13" fmla="*/ 146811 w 3134147"/>
              <a:gd name="connsiteY13" fmla="*/ 0 h 12192001"/>
              <a:gd name="connsiteX14" fmla="*/ 3134147 w 3134147"/>
              <a:gd name="connsiteY14" fmla="*/ 0 h 12192001"/>
              <a:gd name="connsiteX15" fmla="*/ 3134146 w 3134147"/>
              <a:gd name="connsiteY15" fmla="*/ 12192001 h 12192001"/>
              <a:gd name="connsiteX16" fmla="*/ 175442 w 3134147"/>
              <a:gd name="connsiteY16" fmla="*/ 12192001 h 12192001"/>
              <a:gd name="connsiteX17" fmla="*/ 172880 w 3134147"/>
              <a:gd name="connsiteY17" fmla="*/ 12180929 h 12192001"/>
              <a:gd name="connsiteX18" fmla="*/ 172880 w 3134147"/>
              <a:gd name="connsiteY18" fmla="*/ 11675594 h 12192001"/>
              <a:gd name="connsiteX19" fmla="*/ 172880 w 3134147"/>
              <a:gd name="connsiteY19" fmla="*/ 11565780 h 12192001"/>
              <a:gd name="connsiteX20" fmla="*/ 197836 w 3134147"/>
              <a:gd name="connsiteY20" fmla="*/ 11565872 h 12192001"/>
              <a:gd name="connsiteX21" fmla="*/ 1517404 w 3134147"/>
              <a:gd name="connsiteY21" fmla="*/ 11562598 h 12192001"/>
              <a:gd name="connsiteX22" fmla="*/ 2278045 w 3134147"/>
              <a:gd name="connsiteY22" fmla="*/ 11267715 h 12192001"/>
              <a:gd name="connsiteX23" fmla="*/ 2555287 w 3134147"/>
              <a:gd name="connsiteY23" fmla="*/ 10297704 h 12192001"/>
              <a:gd name="connsiteX24" fmla="*/ 2242501 w 3134147"/>
              <a:gd name="connsiteY24" fmla="*/ 9451855 h 12192001"/>
              <a:gd name="connsiteX25" fmla="*/ 1517404 w 3134147"/>
              <a:gd name="connsiteY25" fmla="*/ 9079371 h 12192001"/>
              <a:gd name="connsiteX26" fmla="*/ 292489 w 3134147"/>
              <a:gd name="connsiteY26" fmla="*/ 9040484 h 12192001"/>
              <a:gd name="connsiteX27" fmla="*/ 172880 w 3134147"/>
              <a:gd name="connsiteY27" fmla="*/ 9037926 h 12192001"/>
              <a:gd name="connsiteX28" fmla="*/ 172880 w 3134147"/>
              <a:gd name="connsiteY28" fmla="*/ 8788777 h 12192001"/>
              <a:gd name="connsiteX29" fmla="*/ 172880 w 3134147"/>
              <a:gd name="connsiteY29" fmla="*/ 8752186 h 12192001"/>
              <a:gd name="connsiteX30" fmla="*/ 221226 w 3134147"/>
              <a:gd name="connsiteY30" fmla="*/ 8751597 h 12192001"/>
              <a:gd name="connsiteX31" fmla="*/ 1079713 w 3134147"/>
              <a:gd name="connsiteY31" fmla="*/ 8738138 h 12192001"/>
              <a:gd name="connsiteX32" fmla="*/ 1733645 w 3134147"/>
              <a:gd name="connsiteY32" fmla="*/ 8683942 h 12192001"/>
              <a:gd name="connsiteX33" fmla="*/ 2252525 w 3134147"/>
              <a:gd name="connsiteY33" fmla="*/ 6591943 h 12192001"/>
              <a:gd name="connsiteX34" fmla="*/ 1355660 w 3134147"/>
              <a:gd name="connsiteY34" fmla="*/ 6231739 h 12192001"/>
              <a:gd name="connsiteX35" fmla="*/ 1199897 w 3134147"/>
              <a:gd name="connsiteY35" fmla="*/ 6221413 h 12192001"/>
              <a:gd name="connsiteX36" fmla="*/ 750257 w 3134147"/>
              <a:gd name="connsiteY36" fmla="*/ 6221413 h 12192001"/>
              <a:gd name="connsiteX37" fmla="*/ 469318 w 3134147"/>
              <a:gd name="connsiteY37" fmla="*/ 6232755 h 12192001"/>
              <a:gd name="connsiteX38" fmla="*/ 87377 w 3134147"/>
              <a:gd name="connsiteY38" fmla="*/ 6256515 h 12192001"/>
              <a:gd name="connsiteX39" fmla="*/ 65330 w 3134147"/>
              <a:gd name="connsiteY39" fmla="*/ 6257858 h 12192001"/>
              <a:gd name="connsiteX40" fmla="*/ 39551 w 3134147"/>
              <a:gd name="connsiteY40" fmla="*/ 5933709 h 12192001"/>
              <a:gd name="connsiteX41" fmla="*/ 354368 w 3134147"/>
              <a:gd name="connsiteY41" fmla="*/ 5936340 h 12192001"/>
              <a:gd name="connsiteX42" fmla="*/ 1492860 w 3134147"/>
              <a:gd name="connsiteY42" fmla="*/ 5874101 h 12192001"/>
              <a:gd name="connsiteX43" fmla="*/ 1251190 w 3134147"/>
              <a:gd name="connsiteY43" fmla="*/ 3400391 h 12192001"/>
              <a:gd name="connsiteX44" fmla="*/ 113919 w 3134147"/>
              <a:gd name="connsiteY44" fmla="*/ 3416024 h 12192001"/>
              <a:gd name="connsiteX45" fmla="*/ 19642 w 3134147"/>
              <a:gd name="connsiteY45" fmla="*/ 3416130 h 1219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134147" h="12192001">
                <a:moveTo>
                  <a:pt x="0" y="3416314"/>
                </a:moveTo>
                <a:lnTo>
                  <a:pt x="2837" y="3247280"/>
                </a:lnTo>
                <a:lnTo>
                  <a:pt x="7702" y="3090040"/>
                </a:lnTo>
                <a:lnTo>
                  <a:pt x="82223" y="3092468"/>
                </a:lnTo>
                <a:cubicBezTo>
                  <a:pt x="538918" y="3106681"/>
                  <a:pt x="1222832" y="3121352"/>
                  <a:pt x="1325465" y="3121352"/>
                </a:cubicBezTo>
                <a:cubicBezTo>
                  <a:pt x="1688013" y="3121352"/>
                  <a:pt x="2043453" y="3043751"/>
                  <a:pt x="2263825" y="2803189"/>
                </a:cubicBezTo>
                <a:cubicBezTo>
                  <a:pt x="2477089" y="2570386"/>
                  <a:pt x="2555285" y="2151342"/>
                  <a:pt x="2555285" y="1918540"/>
                </a:cubicBezTo>
                <a:cubicBezTo>
                  <a:pt x="2555285" y="1359814"/>
                  <a:pt x="2455762" y="1080451"/>
                  <a:pt x="2242499" y="839889"/>
                </a:cubicBezTo>
                <a:cubicBezTo>
                  <a:pt x="2093214" y="684687"/>
                  <a:pt x="1581382" y="599326"/>
                  <a:pt x="1332574" y="591566"/>
                </a:cubicBezTo>
                <a:cubicBezTo>
                  <a:pt x="1172627" y="586716"/>
                  <a:pt x="648909" y="587929"/>
                  <a:pt x="226548" y="589520"/>
                </a:cubicBezTo>
                <a:lnTo>
                  <a:pt x="115838" y="589954"/>
                </a:lnTo>
                <a:lnTo>
                  <a:pt x="121218" y="489786"/>
                </a:lnTo>
                <a:cubicBezTo>
                  <a:pt x="127052" y="381154"/>
                  <a:pt x="132619" y="276859"/>
                  <a:pt x="137792" y="177371"/>
                </a:cubicBezTo>
                <a:lnTo>
                  <a:pt x="146811" y="0"/>
                </a:lnTo>
                <a:lnTo>
                  <a:pt x="3134147" y="0"/>
                </a:lnTo>
                <a:lnTo>
                  <a:pt x="3134146" y="12192001"/>
                </a:lnTo>
                <a:lnTo>
                  <a:pt x="175442" y="12192001"/>
                </a:lnTo>
                <a:lnTo>
                  <a:pt x="172880" y="12180929"/>
                </a:lnTo>
                <a:cubicBezTo>
                  <a:pt x="172880" y="12085807"/>
                  <a:pt x="172880" y="11919343"/>
                  <a:pt x="172880" y="11675594"/>
                </a:cubicBezTo>
                <a:lnTo>
                  <a:pt x="172880" y="11565780"/>
                </a:lnTo>
                <a:lnTo>
                  <a:pt x="197836" y="11565872"/>
                </a:lnTo>
                <a:cubicBezTo>
                  <a:pt x="649688" y="11566963"/>
                  <a:pt x="1357457" y="11562598"/>
                  <a:pt x="1517404" y="11562598"/>
                </a:cubicBezTo>
                <a:cubicBezTo>
                  <a:pt x="1879953" y="11562598"/>
                  <a:pt x="2206957" y="11368596"/>
                  <a:pt x="2278045" y="11267715"/>
                </a:cubicBezTo>
                <a:cubicBezTo>
                  <a:pt x="2349132" y="11166834"/>
                  <a:pt x="2555287" y="10771069"/>
                  <a:pt x="2555287" y="10297704"/>
                </a:cubicBezTo>
                <a:cubicBezTo>
                  <a:pt x="2555287" y="9979541"/>
                  <a:pt x="2384676" y="9607057"/>
                  <a:pt x="2242501" y="9451855"/>
                </a:cubicBezTo>
                <a:cubicBezTo>
                  <a:pt x="2093216" y="9211293"/>
                  <a:pt x="1638254" y="9094891"/>
                  <a:pt x="1517404" y="9079371"/>
                </a:cubicBezTo>
                <a:cubicBezTo>
                  <a:pt x="1434320" y="9068701"/>
                  <a:pt x="756514" y="9050695"/>
                  <a:pt x="292489" y="9040484"/>
                </a:cubicBezTo>
                <a:lnTo>
                  <a:pt x="172880" y="9037926"/>
                </a:lnTo>
                <a:lnTo>
                  <a:pt x="172880" y="8788777"/>
                </a:lnTo>
                <a:lnTo>
                  <a:pt x="172880" y="8752186"/>
                </a:lnTo>
                <a:lnTo>
                  <a:pt x="221226" y="8751597"/>
                </a:lnTo>
                <a:cubicBezTo>
                  <a:pt x="497927" y="8747302"/>
                  <a:pt x="709655" y="8738138"/>
                  <a:pt x="1079713" y="8738138"/>
                </a:cubicBezTo>
                <a:cubicBezTo>
                  <a:pt x="1356923" y="8738138"/>
                  <a:pt x="1406679" y="8738138"/>
                  <a:pt x="1733645" y="8683942"/>
                </a:cubicBezTo>
                <a:cubicBezTo>
                  <a:pt x="2622138" y="8629747"/>
                  <a:pt x="2707434" y="7103674"/>
                  <a:pt x="2252525" y="6591943"/>
                </a:cubicBezTo>
                <a:cubicBezTo>
                  <a:pt x="2050393" y="6364641"/>
                  <a:pt x="1733978" y="6266108"/>
                  <a:pt x="1355660" y="6231739"/>
                </a:cubicBezTo>
                <a:lnTo>
                  <a:pt x="1199897" y="6221413"/>
                </a:lnTo>
                <a:lnTo>
                  <a:pt x="750257" y="6221413"/>
                </a:lnTo>
                <a:lnTo>
                  <a:pt x="469318" y="6232755"/>
                </a:lnTo>
                <a:cubicBezTo>
                  <a:pt x="343596" y="6239707"/>
                  <a:pt x="215875" y="6248129"/>
                  <a:pt x="87377" y="6256515"/>
                </a:cubicBezTo>
                <a:lnTo>
                  <a:pt x="65330" y="6257858"/>
                </a:lnTo>
                <a:lnTo>
                  <a:pt x="39551" y="5933709"/>
                </a:lnTo>
                <a:lnTo>
                  <a:pt x="354368" y="5936340"/>
                </a:lnTo>
                <a:cubicBezTo>
                  <a:pt x="715873" y="5928830"/>
                  <a:pt x="1106366" y="5894522"/>
                  <a:pt x="1492860" y="5874101"/>
                </a:cubicBezTo>
                <a:cubicBezTo>
                  <a:pt x="2928665" y="5796716"/>
                  <a:pt x="2878909" y="3377202"/>
                  <a:pt x="1251190" y="3400391"/>
                </a:cubicBezTo>
                <a:cubicBezTo>
                  <a:pt x="810498" y="3400391"/>
                  <a:pt x="597259" y="3416024"/>
                  <a:pt x="113919" y="3416024"/>
                </a:cubicBezTo>
                <a:cubicBezTo>
                  <a:pt x="79268" y="3416024"/>
                  <a:pt x="48171" y="3416024"/>
                  <a:pt x="19642" y="3416130"/>
                </a:cubicBezTo>
                <a:close/>
              </a:path>
            </a:pathLst>
          </a:custGeom>
          <a:ln>
            <a:noFill/>
          </a:ln>
        </p:spPr>
        <p:txBody>
          <a:bodyPr vert="horz" wrap="square" lIns="91440" tIns="45720" rIns="91440" bIns="45720" numCol="1" rtlCol="0" anchor="t" anchorCtr="0" compatLnSpc="1">
            <a:prstTxWarp prst="textNoShape">
              <a:avLst/>
            </a:prstTxWarp>
            <a:noAutofit/>
          </a:bodyPr>
          <a:lstStyle/>
          <a:p>
            <a:pPr rtl="0"/>
            <a:endParaRPr lang="pl-PL" dirty="0"/>
          </a:p>
        </p:txBody>
      </p:sp>
      <p:sp>
        <p:nvSpPr>
          <p:cNvPr id="2" name="Tytuł 1">
            <a:extLst>
              <a:ext uri="{FF2B5EF4-FFF2-40B4-BE49-F238E27FC236}">
                <a16:creationId xmlns:a16="http://schemas.microsoft.com/office/drawing/2014/main" id="{3F0B8B20-A8CB-417B-86FC-AEE221D8D44E}"/>
              </a:ext>
            </a:extLst>
          </p:cNvPr>
          <p:cNvSpPr>
            <a:spLocks noGrp="1"/>
          </p:cNvSpPr>
          <p:nvPr>
            <p:ph type="title"/>
          </p:nvPr>
        </p:nvSpPr>
        <p:spPr>
          <a:xfrm>
            <a:off x="635893" y="607075"/>
            <a:ext cx="7603645" cy="1185705"/>
          </a:xfrm>
        </p:spPr>
        <p:txBody>
          <a:bodyPr rtlCol="0"/>
          <a:lstStyle/>
          <a:p>
            <a:pPr rtl="0"/>
            <a:r>
              <a:rPr lang="pl-PL"/>
              <a:t>Kliknij, aby edytować styl</a:t>
            </a:r>
          </a:p>
        </p:txBody>
      </p:sp>
      <p:sp>
        <p:nvSpPr>
          <p:cNvPr id="13" name="Tekst — symbol zastępczy 12">
            <a:extLst>
              <a:ext uri="{FF2B5EF4-FFF2-40B4-BE49-F238E27FC236}">
                <a16:creationId xmlns:a16="http://schemas.microsoft.com/office/drawing/2014/main" id="{D0ECE118-7FEA-45C5-901F-5083C50EE7AB}"/>
              </a:ext>
            </a:extLst>
          </p:cNvPr>
          <p:cNvSpPr>
            <a:spLocks noGrp="1"/>
          </p:cNvSpPr>
          <p:nvPr>
            <p:ph type="body" sz="quarter" idx="15"/>
          </p:nvPr>
        </p:nvSpPr>
        <p:spPr>
          <a:xfrm>
            <a:off x="8392886" y="567948"/>
            <a:ext cx="3292590" cy="289580"/>
          </a:xfrm>
        </p:spPr>
        <p:txBody>
          <a:bodyPr rtlCol="0"/>
          <a:lstStyle>
            <a:lvl1pPr algn="r">
              <a:buNone/>
              <a:defRPr lang="pl-PL" sz="1800" kern="1200" dirty="0" smtClean="0">
                <a:solidFill>
                  <a:schemeClr val="tx2">
                    <a:lumMod val="90000"/>
                  </a:schemeClr>
                </a:solidFill>
                <a:latin typeface="+mn-lt"/>
                <a:ea typeface="+mn-ea"/>
                <a:cs typeface="+mn-cs"/>
              </a:defRPr>
            </a:lvl1pPr>
          </a:lstStyle>
          <a:p>
            <a:pPr lvl="0" rtl="0"/>
            <a:r>
              <a:rPr lang="pl-PL"/>
              <a:t>Kliknij, aby edytować style wzorca tekstu</a:t>
            </a:r>
          </a:p>
        </p:txBody>
      </p:sp>
      <p:sp>
        <p:nvSpPr>
          <p:cNvPr id="20" name="Tekst — symbol zastępczy 12">
            <a:extLst>
              <a:ext uri="{FF2B5EF4-FFF2-40B4-BE49-F238E27FC236}">
                <a16:creationId xmlns:a16="http://schemas.microsoft.com/office/drawing/2014/main" id="{B08CA6E4-8742-4E8A-B7F4-9E1CA95B2FF3}"/>
              </a:ext>
            </a:extLst>
          </p:cNvPr>
          <p:cNvSpPr>
            <a:spLocks noGrp="1"/>
          </p:cNvSpPr>
          <p:nvPr>
            <p:ph type="body" sz="quarter" idx="17"/>
          </p:nvPr>
        </p:nvSpPr>
        <p:spPr>
          <a:xfrm>
            <a:off x="8392886" y="1042422"/>
            <a:ext cx="3292590" cy="289580"/>
          </a:xfrm>
        </p:spPr>
        <p:txBody>
          <a:bodyPr rtlCol="0"/>
          <a:lstStyle>
            <a:lvl1pPr algn="r">
              <a:buNone/>
              <a:defRPr lang="pl-PL" sz="1800" kern="1200" dirty="0" smtClean="0">
                <a:solidFill>
                  <a:schemeClr val="tx2">
                    <a:lumMod val="90000"/>
                  </a:schemeClr>
                </a:solidFill>
                <a:latin typeface="+mn-lt"/>
                <a:ea typeface="+mn-ea"/>
                <a:cs typeface="+mn-cs"/>
              </a:defRPr>
            </a:lvl1pPr>
          </a:lstStyle>
          <a:p>
            <a:pPr lvl="0" rtl="0"/>
            <a:r>
              <a:rPr lang="pl-PL"/>
              <a:t>Kliknij, aby edytować style wzorca tekstu</a:t>
            </a:r>
          </a:p>
        </p:txBody>
      </p:sp>
      <p:sp>
        <p:nvSpPr>
          <p:cNvPr id="18" name="Tekst — symbol zastępczy 12">
            <a:extLst>
              <a:ext uri="{FF2B5EF4-FFF2-40B4-BE49-F238E27FC236}">
                <a16:creationId xmlns:a16="http://schemas.microsoft.com/office/drawing/2014/main" id="{9D001911-A74E-435A-8FE7-676355D672B8}"/>
              </a:ext>
            </a:extLst>
          </p:cNvPr>
          <p:cNvSpPr>
            <a:spLocks noGrp="1"/>
          </p:cNvSpPr>
          <p:nvPr>
            <p:ph type="body" sz="quarter" idx="16"/>
          </p:nvPr>
        </p:nvSpPr>
        <p:spPr>
          <a:xfrm>
            <a:off x="8392886" y="1503200"/>
            <a:ext cx="3292590" cy="289580"/>
          </a:xfrm>
        </p:spPr>
        <p:txBody>
          <a:bodyPr rtlCol="0"/>
          <a:lstStyle>
            <a:lvl1pPr algn="r">
              <a:buNone/>
              <a:defRPr lang="pl-PL" sz="1800" kern="1200" dirty="0" smtClean="0">
                <a:solidFill>
                  <a:schemeClr val="tx2">
                    <a:lumMod val="90000"/>
                  </a:schemeClr>
                </a:solidFill>
                <a:latin typeface="+mn-lt"/>
                <a:ea typeface="+mn-ea"/>
                <a:cs typeface="+mn-cs"/>
              </a:defRPr>
            </a:lvl1pPr>
          </a:lstStyle>
          <a:p>
            <a:pPr lvl="0" rtl="0"/>
            <a:r>
              <a:rPr lang="pl-PL"/>
              <a:t>Kliknij, aby edytować style wzorca tekstu</a:t>
            </a:r>
          </a:p>
        </p:txBody>
      </p:sp>
      <p:sp>
        <p:nvSpPr>
          <p:cNvPr id="21" name="Obraz — symbol zastępczy 15">
            <a:extLst>
              <a:ext uri="{FF2B5EF4-FFF2-40B4-BE49-F238E27FC236}">
                <a16:creationId xmlns:a16="http://schemas.microsoft.com/office/drawing/2014/main" id="{F4F8532A-3059-47CD-8B54-A542DED3B8BC}"/>
              </a:ext>
            </a:extLst>
          </p:cNvPr>
          <p:cNvSpPr>
            <a:spLocks noGrp="1"/>
          </p:cNvSpPr>
          <p:nvPr>
            <p:ph type="pic" sz="quarter" idx="10"/>
          </p:nvPr>
        </p:nvSpPr>
        <p:spPr>
          <a:xfrm>
            <a:off x="625954" y="2362201"/>
            <a:ext cx="2533236" cy="3916941"/>
          </a:xfrm>
          <a:custGeom>
            <a:avLst/>
            <a:gdLst>
              <a:gd name="connsiteX0" fmla="*/ 1330423 w 2533236"/>
              <a:gd name="connsiteY0" fmla="*/ 0 h 3916941"/>
              <a:gd name="connsiteX1" fmla="*/ 2215073 w 2533236"/>
              <a:gd name="connsiteY1" fmla="*/ 291460 h 3916941"/>
              <a:gd name="connsiteX2" fmla="*/ 2533236 w 2533236"/>
              <a:gd name="connsiteY2" fmla="*/ 1229820 h 3916941"/>
              <a:gd name="connsiteX3" fmla="*/ 2486676 w 2533236"/>
              <a:gd name="connsiteY3" fmla="*/ 2879058 h 3916941"/>
              <a:gd name="connsiteX4" fmla="*/ 2114192 w 2533236"/>
              <a:gd name="connsiteY4" fmla="*/ 3604155 h 3916941"/>
              <a:gd name="connsiteX5" fmla="*/ 1268343 w 2533236"/>
              <a:gd name="connsiteY5" fmla="*/ 3916941 h 3916941"/>
              <a:gd name="connsiteX6" fmla="*/ 298332 w 2533236"/>
              <a:gd name="connsiteY6" fmla="*/ 3639699 h 3916941"/>
              <a:gd name="connsiteX7" fmla="*/ 3449 w 2533236"/>
              <a:gd name="connsiteY7" fmla="*/ 2879058 h 3916941"/>
              <a:gd name="connsiteX8" fmla="*/ 3449 w 2533236"/>
              <a:gd name="connsiteY8" fmla="*/ 1222712 h 3916941"/>
              <a:gd name="connsiteX9" fmla="*/ 251772 w 2533236"/>
              <a:gd name="connsiteY9" fmla="*/ 312787 h 3916941"/>
              <a:gd name="connsiteX10" fmla="*/ 1330423 w 2533236"/>
              <a:gd name="connsiteY10" fmla="*/ 0 h 391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33236" h="3916941">
                <a:moveTo>
                  <a:pt x="1330423" y="0"/>
                </a:moveTo>
                <a:cubicBezTo>
                  <a:pt x="1563226" y="0"/>
                  <a:pt x="1982270" y="78197"/>
                  <a:pt x="2215073" y="291460"/>
                </a:cubicBezTo>
                <a:cubicBezTo>
                  <a:pt x="2455635" y="511833"/>
                  <a:pt x="2533236" y="867272"/>
                  <a:pt x="2533236" y="1229820"/>
                </a:cubicBezTo>
                <a:cubicBezTo>
                  <a:pt x="2533236" y="1379105"/>
                  <a:pt x="2502196" y="2758209"/>
                  <a:pt x="2486676" y="2879058"/>
                </a:cubicBezTo>
                <a:cubicBezTo>
                  <a:pt x="2471156" y="2999908"/>
                  <a:pt x="2354754" y="3454870"/>
                  <a:pt x="2114192" y="3604155"/>
                </a:cubicBezTo>
                <a:cubicBezTo>
                  <a:pt x="1958990" y="3746330"/>
                  <a:pt x="1586506" y="3916941"/>
                  <a:pt x="1268343" y="3916941"/>
                </a:cubicBezTo>
                <a:cubicBezTo>
                  <a:pt x="794978" y="3916941"/>
                  <a:pt x="399213" y="3710786"/>
                  <a:pt x="298332" y="3639699"/>
                </a:cubicBezTo>
                <a:cubicBezTo>
                  <a:pt x="197451" y="3568611"/>
                  <a:pt x="3449" y="3241607"/>
                  <a:pt x="3449" y="2879058"/>
                </a:cubicBezTo>
                <a:cubicBezTo>
                  <a:pt x="3449" y="2665795"/>
                  <a:pt x="-4311" y="1478628"/>
                  <a:pt x="3449" y="1222712"/>
                </a:cubicBezTo>
                <a:cubicBezTo>
                  <a:pt x="11209" y="973904"/>
                  <a:pt x="96570" y="462071"/>
                  <a:pt x="251772" y="312787"/>
                </a:cubicBezTo>
                <a:cubicBezTo>
                  <a:pt x="492334" y="99523"/>
                  <a:pt x="771697" y="0"/>
                  <a:pt x="1330423" y="0"/>
                </a:cubicBezTo>
                <a:close/>
              </a:path>
            </a:pathLst>
          </a:custGeom>
        </p:spPr>
        <p:txBody>
          <a:bodyPr wrap="square" rtlCol="0">
            <a:noAutofit/>
          </a:bodyPr>
          <a:lstStyle/>
          <a:p>
            <a:pPr rtl="0"/>
            <a:r>
              <a:rPr lang="pl-PL"/>
              <a:t>Kliknij ikonę, aby dodać obraz</a:t>
            </a:r>
            <a:endParaRPr lang="pl-PL" dirty="0"/>
          </a:p>
        </p:txBody>
      </p:sp>
      <p:sp>
        <p:nvSpPr>
          <p:cNvPr id="23" name="Obraz — symbol zastępczy 18">
            <a:extLst>
              <a:ext uri="{FF2B5EF4-FFF2-40B4-BE49-F238E27FC236}">
                <a16:creationId xmlns:a16="http://schemas.microsoft.com/office/drawing/2014/main" id="{43D2034E-6271-4A1B-AB17-EC7F8E456F20}"/>
              </a:ext>
            </a:extLst>
          </p:cNvPr>
          <p:cNvSpPr>
            <a:spLocks noGrp="1"/>
          </p:cNvSpPr>
          <p:nvPr>
            <p:ph type="pic" sz="quarter" idx="11"/>
          </p:nvPr>
        </p:nvSpPr>
        <p:spPr>
          <a:xfrm>
            <a:off x="3438525" y="2394037"/>
            <a:ext cx="2532063" cy="3852539"/>
          </a:xfrm>
          <a:custGeom>
            <a:avLst/>
            <a:gdLst>
              <a:gd name="connsiteX0" fmla="*/ 1198846 w 2532063"/>
              <a:gd name="connsiteY0" fmla="*/ 2601 h 3852539"/>
              <a:gd name="connsiteX1" fmla="*/ 2473418 w 2532063"/>
              <a:gd name="connsiteY1" fmla="*/ 1030589 h 3852539"/>
              <a:gd name="connsiteX2" fmla="*/ 2520721 w 2532063"/>
              <a:gd name="connsiteY2" fmla="*/ 1799136 h 3852539"/>
              <a:gd name="connsiteX3" fmla="*/ 2532063 w 2532063"/>
              <a:gd name="connsiteY3" fmla="*/ 2080075 h 3852539"/>
              <a:gd name="connsiteX4" fmla="*/ 2532063 w 2532063"/>
              <a:gd name="connsiteY4" fmla="*/ 2529715 h 3852539"/>
              <a:gd name="connsiteX5" fmla="*/ 2521737 w 2532063"/>
              <a:gd name="connsiteY5" fmla="*/ 2685478 h 3852539"/>
              <a:gd name="connsiteX6" fmla="*/ 2161533 w 2532063"/>
              <a:gd name="connsiteY6" fmla="*/ 3582343 h 3852539"/>
              <a:gd name="connsiteX7" fmla="*/ 69534 w 2532063"/>
              <a:gd name="connsiteY7" fmla="*/ 3063463 h 3852539"/>
              <a:gd name="connsiteX8" fmla="*/ 15338 w 2532063"/>
              <a:gd name="connsiteY8" fmla="*/ 2409531 h 3852539"/>
              <a:gd name="connsiteX9" fmla="*/ 377 w 2532063"/>
              <a:gd name="connsiteY9" fmla="*/ 1427829 h 3852539"/>
              <a:gd name="connsiteX10" fmla="*/ 0 w 2532063"/>
              <a:gd name="connsiteY10" fmla="*/ 1340577 h 3852539"/>
              <a:gd name="connsiteX11" fmla="*/ 0 w 2532063"/>
              <a:gd name="connsiteY11" fmla="*/ 1263233 h 3852539"/>
              <a:gd name="connsiteX12" fmla="*/ 4541 w 2532063"/>
              <a:gd name="connsiteY12" fmla="*/ 1124281 h 3852539"/>
              <a:gd name="connsiteX13" fmla="*/ 1198846 w 2532063"/>
              <a:gd name="connsiteY13" fmla="*/ 2601 h 385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2063" h="3852539">
                <a:moveTo>
                  <a:pt x="1198846" y="2601"/>
                </a:moveTo>
                <a:cubicBezTo>
                  <a:pt x="1810500" y="-33827"/>
                  <a:pt x="2434725" y="312686"/>
                  <a:pt x="2473418" y="1030589"/>
                </a:cubicBezTo>
                <a:cubicBezTo>
                  <a:pt x="2487032" y="1288252"/>
                  <a:pt x="2506818" y="1547692"/>
                  <a:pt x="2520721" y="1799136"/>
                </a:cubicBezTo>
                <a:lnTo>
                  <a:pt x="2532063" y="2080075"/>
                </a:lnTo>
                <a:lnTo>
                  <a:pt x="2532063" y="2529715"/>
                </a:lnTo>
                <a:lnTo>
                  <a:pt x="2521737" y="2685478"/>
                </a:lnTo>
                <a:cubicBezTo>
                  <a:pt x="2487368" y="3063796"/>
                  <a:pt x="2388835" y="3380211"/>
                  <a:pt x="2161533" y="3582343"/>
                </a:cubicBezTo>
                <a:cubicBezTo>
                  <a:pt x="1649802" y="4037252"/>
                  <a:pt x="123729" y="3951956"/>
                  <a:pt x="69534" y="3063463"/>
                </a:cubicBezTo>
                <a:cubicBezTo>
                  <a:pt x="15338" y="2736497"/>
                  <a:pt x="15338" y="2686741"/>
                  <a:pt x="15338" y="2409531"/>
                </a:cubicBezTo>
                <a:cubicBezTo>
                  <a:pt x="15338" y="1986608"/>
                  <a:pt x="3369" y="1770482"/>
                  <a:pt x="377" y="1427829"/>
                </a:cubicBezTo>
                <a:lnTo>
                  <a:pt x="0" y="1340577"/>
                </a:lnTo>
                <a:lnTo>
                  <a:pt x="0" y="1263233"/>
                </a:lnTo>
                <a:lnTo>
                  <a:pt x="4541" y="1124281"/>
                </a:lnTo>
                <a:cubicBezTo>
                  <a:pt x="63045" y="407474"/>
                  <a:pt x="625421" y="36753"/>
                  <a:pt x="1198846" y="2601"/>
                </a:cubicBezTo>
                <a:close/>
              </a:path>
            </a:pathLst>
          </a:custGeom>
        </p:spPr>
        <p:txBody>
          <a:bodyPr wrap="square" rtlCol="0">
            <a:noAutofit/>
          </a:bodyPr>
          <a:lstStyle/>
          <a:p>
            <a:pPr rtl="0"/>
            <a:r>
              <a:rPr lang="pl-PL"/>
              <a:t>Kliknij ikonę, aby dodać obraz</a:t>
            </a:r>
            <a:endParaRPr lang="pl-PL" dirty="0"/>
          </a:p>
        </p:txBody>
      </p:sp>
      <p:sp>
        <p:nvSpPr>
          <p:cNvPr id="24" name="Obraz — symbol zastępczy 21">
            <a:extLst>
              <a:ext uri="{FF2B5EF4-FFF2-40B4-BE49-F238E27FC236}">
                <a16:creationId xmlns:a16="http://schemas.microsoft.com/office/drawing/2014/main" id="{600A4B14-34BC-40B7-AE23-36D26E3DDA08}"/>
              </a:ext>
            </a:extLst>
          </p:cNvPr>
          <p:cNvSpPr>
            <a:spLocks noGrp="1"/>
          </p:cNvSpPr>
          <p:nvPr>
            <p:ph type="pic" sz="quarter" idx="12"/>
          </p:nvPr>
        </p:nvSpPr>
        <p:spPr>
          <a:xfrm>
            <a:off x="6254180" y="2394767"/>
            <a:ext cx="2537595" cy="3852534"/>
          </a:xfrm>
          <a:custGeom>
            <a:avLst/>
            <a:gdLst>
              <a:gd name="connsiteX0" fmla="*/ 1248117 w 2537595"/>
              <a:gd name="connsiteY0" fmla="*/ 192 h 3852534"/>
              <a:gd name="connsiteX1" fmla="*/ 2467601 w 2537595"/>
              <a:gd name="connsiteY1" fmla="*/ 789077 h 3852534"/>
              <a:gd name="connsiteX2" fmla="*/ 2521797 w 2537595"/>
              <a:gd name="connsiteY2" fmla="*/ 1443007 h 3852534"/>
              <a:gd name="connsiteX3" fmla="*/ 2537430 w 2537595"/>
              <a:gd name="connsiteY3" fmla="*/ 2580278 h 3852534"/>
              <a:gd name="connsiteX4" fmla="*/ 63720 w 2537595"/>
              <a:gd name="connsiteY4" fmla="*/ 2821948 h 3852534"/>
              <a:gd name="connsiteX5" fmla="*/ 375605 w 2537595"/>
              <a:gd name="connsiteY5" fmla="*/ 270197 h 3852534"/>
              <a:gd name="connsiteX6" fmla="*/ 1248117 w 2537595"/>
              <a:gd name="connsiteY6" fmla="*/ 192 h 3852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7595" h="3852534">
                <a:moveTo>
                  <a:pt x="1248117" y="192"/>
                </a:moveTo>
                <a:cubicBezTo>
                  <a:pt x="1824906" y="-7790"/>
                  <a:pt x="2433729" y="233769"/>
                  <a:pt x="2467601" y="789077"/>
                </a:cubicBezTo>
                <a:cubicBezTo>
                  <a:pt x="2521797" y="1116042"/>
                  <a:pt x="2521797" y="1165798"/>
                  <a:pt x="2521797" y="1443007"/>
                </a:cubicBezTo>
                <a:cubicBezTo>
                  <a:pt x="2521797" y="1926347"/>
                  <a:pt x="2537430" y="2139586"/>
                  <a:pt x="2537430" y="2580278"/>
                </a:cubicBezTo>
                <a:cubicBezTo>
                  <a:pt x="2560619" y="4207997"/>
                  <a:pt x="141105" y="4257753"/>
                  <a:pt x="63720" y="2821948"/>
                </a:cubicBezTo>
                <a:cubicBezTo>
                  <a:pt x="9264" y="1791297"/>
                  <a:pt x="-143942" y="732213"/>
                  <a:pt x="375605" y="270197"/>
                </a:cubicBezTo>
                <a:cubicBezTo>
                  <a:pt x="567504" y="99606"/>
                  <a:pt x="902044" y="4982"/>
                  <a:pt x="1248117" y="192"/>
                </a:cubicBezTo>
                <a:close/>
              </a:path>
            </a:pathLst>
          </a:custGeom>
        </p:spPr>
        <p:txBody>
          <a:bodyPr wrap="square" rtlCol="0">
            <a:noAutofit/>
          </a:bodyPr>
          <a:lstStyle/>
          <a:p>
            <a:pPr rtl="0"/>
            <a:r>
              <a:rPr lang="pl-PL"/>
              <a:t>Kliknij ikonę, aby dodać obraz</a:t>
            </a:r>
            <a:endParaRPr lang="pl-PL" dirty="0"/>
          </a:p>
        </p:txBody>
      </p:sp>
      <p:sp>
        <p:nvSpPr>
          <p:cNvPr id="26" name="Obraz — symbol zastępczy 24">
            <a:extLst>
              <a:ext uri="{FF2B5EF4-FFF2-40B4-BE49-F238E27FC236}">
                <a16:creationId xmlns:a16="http://schemas.microsoft.com/office/drawing/2014/main" id="{CC868421-4755-4591-B5D2-7F4ED1E8FDD4}"/>
              </a:ext>
            </a:extLst>
          </p:cNvPr>
          <p:cNvSpPr>
            <a:spLocks noGrp="1"/>
          </p:cNvSpPr>
          <p:nvPr>
            <p:ph type="pic" sz="quarter" idx="13"/>
          </p:nvPr>
        </p:nvSpPr>
        <p:spPr>
          <a:xfrm>
            <a:off x="9070649" y="2362200"/>
            <a:ext cx="2533234" cy="3916940"/>
          </a:xfrm>
          <a:custGeom>
            <a:avLst/>
            <a:gdLst>
              <a:gd name="connsiteX0" fmla="*/ 1264893 w 2533234"/>
              <a:gd name="connsiteY0" fmla="*/ 0 h 3916940"/>
              <a:gd name="connsiteX1" fmla="*/ 2234903 w 2533234"/>
              <a:gd name="connsiteY1" fmla="*/ 277243 h 3916940"/>
              <a:gd name="connsiteX2" fmla="*/ 2529786 w 2533234"/>
              <a:gd name="connsiteY2" fmla="*/ 1037883 h 3916940"/>
              <a:gd name="connsiteX3" fmla="*/ 2529786 w 2533234"/>
              <a:gd name="connsiteY3" fmla="*/ 2694229 h 3916940"/>
              <a:gd name="connsiteX4" fmla="*/ 2281463 w 2533234"/>
              <a:gd name="connsiteY4" fmla="*/ 3604154 h 3916940"/>
              <a:gd name="connsiteX5" fmla="*/ 1202812 w 2533234"/>
              <a:gd name="connsiteY5" fmla="*/ 3916940 h 3916940"/>
              <a:gd name="connsiteX6" fmla="*/ 318163 w 2533234"/>
              <a:gd name="connsiteY6" fmla="*/ 3625480 h 3916940"/>
              <a:gd name="connsiteX7" fmla="*/ 0 w 2533234"/>
              <a:gd name="connsiteY7" fmla="*/ 2687120 h 3916940"/>
              <a:gd name="connsiteX8" fmla="*/ 46561 w 2533234"/>
              <a:gd name="connsiteY8" fmla="*/ 1037883 h 3916940"/>
              <a:gd name="connsiteX9" fmla="*/ 419044 w 2533234"/>
              <a:gd name="connsiteY9" fmla="*/ 312787 h 3916940"/>
              <a:gd name="connsiteX10" fmla="*/ 1264893 w 2533234"/>
              <a:gd name="connsiteY10" fmla="*/ 0 h 3916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33234" h="3916940">
                <a:moveTo>
                  <a:pt x="1264893" y="0"/>
                </a:moveTo>
                <a:cubicBezTo>
                  <a:pt x="1738258" y="0"/>
                  <a:pt x="2134022" y="206155"/>
                  <a:pt x="2234903" y="277243"/>
                </a:cubicBezTo>
                <a:cubicBezTo>
                  <a:pt x="2335784" y="348331"/>
                  <a:pt x="2529786" y="675335"/>
                  <a:pt x="2529786" y="1037883"/>
                </a:cubicBezTo>
                <a:cubicBezTo>
                  <a:pt x="2529786" y="1251146"/>
                  <a:pt x="2537546" y="2438313"/>
                  <a:pt x="2529786" y="2694229"/>
                </a:cubicBezTo>
                <a:cubicBezTo>
                  <a:pt x="2522026" y="2943037"/>
                  <a:pt x="2436665" y="3454869"/>
                  <a:pt x="2281463" y="3604154"/>
                </a:cubicBezTo>
                <a:cubicBezTo>
                  <a:pt x="2040901" y="3817417"/>
                  <a:pt x="1761538" y="3916940"/>
                  <a:pt x="1202812" y="3916940"/>
                </a:cubicBezTo>
                <a:cubicBezTo>
                  <a:pt x="970010" y="3916940"/>
                  <a:pt x="550966" y="3838744"/>
                  <a:pt x="318163" y="3625480"/>
                </a:cubicBezTo>
                <a:cubicBezTo>
                  <a:pt x="77601" y="3405108"/>
                  <a:pt x="0" y="3049668"/>
                  <a:pt x="0" y="2687120"/>
                </a:cubicBezTo>
                <a:cubicBezTo>
                  <a:pt x="0" y="2537836"/>
                  <a:pt x="31040" y="1158732"/>
                  <a:pt x="46561" y="1037883"/>
                </a:cubicBezTo>
                <a:cubicBezTo>
                  <a:pt x="62081" y="917033"/>
                  <a:pt x="178482" y="462071"/>
                  <a:pt x="419044" y="312787"/>
                </a:cubicBezTo>
                <a:cubicBezTo>
                  <a:pt x="574246" y="170611"/>
                  <a:pt x="946730" y="0"/>
                  <a:pt x="1264893" y="0"/>
                </a:cubicBezTo>
                <a:close/>
              </a:path>
            </a:pathLst>
          </a:custGeom>
        </p:spPr>
        <p:txBody>
          <a:bodyPr wrap="square" rtlCol="0">
            <a:noAutofit/>
          </a:bodyPr>
          <a:lstStyle/>
          <a:p>
            <a:pPr rtl="0"/>
            <a:r>
              <a:rPr lang="pl-PL"/>
              <a:t>Kliknij ikonę, aby dodać obraz</a:t>
            </a:r>
            <a:endParaRPr lang="pl-PL" dirty="0"/>
          </a:p>
        </p:txBody>
      </p:sp>
    </p:spTree>
    <p:extLst>
      <p:ext uri="{BB962C8B-B14F-4D97-AF65-F5344CB8AC3E}">
        <p14:creationId xmlns:p14="http://schemas.microsoft.com/office/powerpoint/2010/main" val="2574134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lang="pl-PL" dirty="0"/>
          </a:p>
        </p:txBody>
      </p:sp>
      <p:sp>
        <p:nvSpPr>
          <p:cNvPr id="3" name="Zawartość — symbol zastępczy 2"/>
          <p:cNvSpPr>
            <a:spLocks noGrp="1"/>
          </p:cNvSpPr>
          <p:nvPr>
            <p:ph sz="half" idx="1"/>
          </p:nvPr>
        </p:nvSpPr>
        <p:spPr>
          <a:xfrm>
            <a:off x="720000" y="2541600"/>
            <a:ext cx="5003800" cy="3234575"/>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Zawartość — symbol zastępczy 3"/>
          <p:cNvSpPr>
            <a:spLocks noGrp="1"/>
          </p:cNvSpPr>
          <p:nvPr>
            <p:ph sz="half" idx="2"/>
          </p:nvPr>
        </p:nvSpPr>
        <p:spPr>
          <a:xfrm>
            <a:off x="6458400" y="2541600"/>
            <a:ext cx="5003801" cy="3234576"/>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8" name="Data — symbol zastępczy 7">
            <a:extLst>
              <a:ext uri="{FF2B5EF4-FFF2-40B4-BE49-F238E27FC236}">
                <a16:creationId xmlns:a16="http://schemas.microsoft.com/office/drawing/2014/main" id="{25D3F068-AC03-4FD0-8144-B8954B670878}"/>
              </a:ext>
            </a:extLst>
          </p:cNvPr>
          <p:cNvSpPr>
            <a:spLocks noGrp="1"/>
          </p:cNvSpPr>
          <p:nvPr>
            <p:ph type="dt" sz="half" idx="10"/>
          </p:nvPr>
        </p:nvSpPr>
        <p:spPr/>
        <p:txBody>
          <a:bodyPr rtlCol="0"/>
          <a:lstStyle/>
          <a:p>
            <a:pPr rtl="0"/>
            <a:r>
              <a:rPr lang="pl-PL"/>
              <a:t>Niedziela, 31 stycznia 20XX</a:t>
            </a:r>
          </a:p>
        </p:txBody>
      </p:sp>
      <p:sp>
        <p:nvSpPr>
          <p:cNvPr id="9" name="Stopka — symbol zastępczy 8">
            <a:extLst>
              <a:ext uri="{FF2B5EF4-FFF2-40B4-BE49-F238E27FC236}">
                <a16:creationId xmlns:a16="http://schemas.microsoft.com/office/drawing/2014/main" id="{87B6C63E-66B4-4FDA-AF8E-90866615CDCA}"/>
              </a:ext>
            </a:extLst>
          </p:cNvPr>
          <p:cNvSpPr>
            <a:spLocks noGrp="1"/>
          </p:cNvSpPr>
          <p:nvPr>
            <p:ph type="ftr" sz="quarter" idx="11"/>
          </p:nvPr>
        </p:nvSpPr>
        <p:spPr/>
        <p:txBody>
          <a:bodyPr rtlCol="0"/>
          <a:lstStyle/>
          <a:p>
            <a:pPr rtl="0"/>
            <a:r>
              <a:rPr lang="pl-PL"/>
              <a:t>Przykładowy tekst stopki</a:t>
            </a:r>
          </a:p>
        </p:txBody>
      </p:sp>
      <p:sp>
        <p:nvSpPr>
          <p:cNvPr id="10" name="Numer slajdu — symbol zastępczy 9">
            <a:extLst>
              <a:ext uri="{FF2B5EF4-FFF2-40B4-BE49-F238E27FC236}">
                <a16:creationId xmlns:a16="http://schemas.microsoft.com/office/drawing/2014/main" id="{F3449E5A-98CB-4721-94D7-6D73798F92C1}"/>
              </a:ext>
            </a:extLst>
          </p:cNvPr>
          <p:cNvSpPr>
            <a:spLocks noGrp="1"/>
          </p:cNvSpPr>
          <p:nvPr>
            <p:ph type="sldNum" sz="quarter" idx="12"/>
          </p:nvPr>
        </p:nvSpPr>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2528940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Układ niestandardowy">
    <p:spTree>
      <p:nvGrpSpPr>
        <p:cNvPr id="1" name=""/>
        <p:cNvGrpSpPr/>
        <p:nvPr/>
      </p:nvGrpSpPr>
      <p:grpSpPr>
        <a:xfrm>
          <a:off x="0" y="0"/>
          <a:ext cx="0" cy="0"/>
          <a:chOff x="0" y="0"/>
          <a:chExt cx="0" cy="0"/>
        </a:xfrm>
      </p:grpSpPr>
      <p:sp>
        <p:nvSpPr>
          <p:cNvPr id="14" name="Obraz — symbol zastępczy 13">
            <a:extLst>
              <a:ext uri="{FF2B5EF4-FFF2-40B4-BE49-F238E27FC236}">
                <a16:creationId xmlns:a16="http://schemas.microsoft.com/office/drawing/2014/main" id="{A96360A5-9714-4EE0-A320-10F82AB343B6}"/>
              </a:ext>
            </a:extLst>
          </p:cNvPr>
          <p:cNvSpPr>
            <a:spLocks noGrp="1"/>
          </p:cNvSpPr>
          <p:nvPr>
            <p:ph type="pic" sz="quarter" idx="10"/>
          </p:nvPr>
        </p:nvSpPr>
        <p:spPr>
          <a:xfrm>
            <a:off x="2" y="0"/>
            <a:ext cx="3041003" cy="6858000"/>
          </a:xfrm>
          <a:custGeom>
            <a:avLst/>
            <a:gdLst>
              <a:gd name="connsiteX0" fmla="*/ 0 w 3041003"/>
              <a:gd name="connsiteY0" fmla="*/ 0 h 6858000"/>
              <a:gd name="connsiteX1" fmla="*/ 3004565 w 3041003"/>
              <a:gd name="connsiteY1" fmla="*/ 0 h 6858000"/>
              <a:gd name="connsiteX2" fmla="*/ 3004599 w 3041003"/>
              <a:gd name="connsiteY2" fmla="*/ 3068 h 6858000"/>
              <a:gd name="connsiteX3" fmla="*/ 3023912 w 3041003"/>
              <a:gd name="connsiteY3" fmla="*/ 3857732 h 6858000"/>
              <a:gd name="connsiteX4" fmla="*/ 3016282 w 3041003"/>
              <a:gd name="connsiteY4" fmla="*/ 6617070 h 6858000"/>
              <a:gd name="connsiteX5" fmla="*/ 3011292 w 3041003"/>
              <a:gd name="connsiteY5" fmla="*/ 6858000 h 6858000"/>
              <a:gd name="connsiteX6" fmla="*/ 0 w 304100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1003" h="6858000">
                <a:moveTo>
                  <a:pt x="0" y="0"/>
                </a:moveTo>
                <a:lnTo>
                  <a:pt x="3004565" y="0"/>
                </a:lnTo>
                <a:lnTo>
                  <a:pt x="3004599" y="3068"/>
                </a:lnTo>
                <a:cubicBezTo>
                  <a:pt x="3015328" y="1163957"/>
                  <a:pt x="2989577" y="3242012"/>
                  <a:pt x="3023912" y="3857732"/>
                </a:cubicBezTo>
                <a:cubicBezTo>
                  <a:pt x="3054432" y="4268212"/>
                  <a:pt x="3039172" y="5465446"/>
                  <a:pt x="3016282" y="6617070"/>
                </a:cubicBezTo>
                <a:lnTo>
                  <a:pt x="3011292" y="6858000"/>
                </a:lnTo>
                <a:lnTo>
                  <a:pt x="0" y="6858000"/>
                </a:lnTo>
                <a:close/>
              </a:path>
            </a:pathLst>
          </a:custGeom>
        </p:spPr>
        <p:txBody>
          <a:bodyPr wrap="square" rtlCol="0">
            <a:noAutofit/>
          </a:bodyPr>
          <a:lstStyle/>
          <a:p>
            <a:pPr rtl="0"/>
            <a:r>
              <a:rPr lang="pl-PL"/>
              <a:t>Kliknij ikonę, aby dodać obraz</a:t>
            </a:r>
            <a:endParaRPr lang="pl-PL" dirty="0"/>
          </a:p>
        </p:txBody>
      </p:sp>
      <p:sp>
        <p:nvSpPr>
          <p:cNvPr id="17" name="Obraz — symbol zastępczy 16">
            <a:extLst>
              <a:ext uri="{FF2B5EF4-FFF2-40B4-BE49-F238E27FC236}">
                <a16:creationId xmlns:a16="http://schemas.microsoft.com/office/drawing/2014/main" id="{CE2E8E06-C7CD-4226-8715-6BF6CBD89D63}"/>
              </a:ext>
            </a:extLst>
          </p:cNvPr>
          <p:cNvSpPr>
            <a:spLocks noGrp="1"/>
          </p:cNvSpPr>
          <p:nvPr>
            <p:ph type="pic" sz="quarter" idx="11"/>
          </p:nvPr>
        </p:nvSpPr>
        <p:spPr>
          <a:xfrm>
            <a:off x="9136132" y="0"/>
            <a:ext cx="3055868" cy="3427200"/>
          </a:xfrm>
          <a:custGeom>
            <a:avLst/>
            <a:gdLst>
              <a:gd name="connsiteX0" fmla="*/ 35989 w 3055868"/>
              <a:gd name="connsiteY0" fmla="*/ 0 h 3427200"/>
              <a:gd name="connsiteX1" fmla="*/ 3055868 w 3055868"/>
              <a:gd name="connsiteY1" fmla="*/ 0 h 3427200"/>
              <a:gd name="connsiteX2" fmla="*/ 3055868 w 3055868"/>
              <a:gd name="connsiteY2" fmla="*/ 3427200 h 3427200"/>
              <a:gd name="connsiteX3" fmla="*/ 0 w 3055868"/>
              <a:gd name="connsiteY3" fmla="*/ 3427200 h 3427200"/>
              <a:gd name="connsiteX4" fmla="*/ 1407 w 3055868"/>
              <a:gd name="connsiteY4" fmla="*/ 3146458 h 3427200"/>
              <a:gd name="connsiteX5" fmla="*/ 31957 w 3055868"/>
              <a:gd name="connsiteY5" fmla="*/ 330644 h 34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5868" h="3427200">
                <a:moveTo>
                  <a:pt x="35989" y="0"/>
                </a:moveTo>
                <a:lnTo>
                  <a:pt x="3055868" y="0"/>
                </a:lnTo>
                <a:lnTo>
                  <a:pt x="3055868" y="3427200"/>
                </a:lnTo>
                <a:lnTo>
                  <a:pt x="0" y="3427200"/>
                </a:lnTo>
                <a:lnTo>
                  <a:pt x="1407" y="3146458"/>
                </a:lnTo>
                <a:cubicBezTo>
                  <a:pt x="8113" y="2169252"/>
                  <a:pt x="31957" y="1119298"/>
                  <a:pt x="31957" y="330644"/>
                </a:cubicBezTo>
                <a:close/>
              </a:path>
            </a:pathLst>
          </a:custGeom>
        </p:spPr>
        <p:txBody>
          <a:bodyPr wrap="square" rtlCol="0">
            <a:noAutofit/>
          </a:bodyPr>
          <a:lstStyle/>
          <a:p>
            <a:pPr rtl="0"/>
            <a:r>
              <a:rPr lang="pl-PL"/>
              <a:t>Kliknij ikonę, aby dodać obraz</a:t>
            </a:r>
            <a:endParaRPr lang="pl-PL" dirty="0"/>
          </a:p>
        </p:txBody>
      </p:sp>
      <p:sp>
        <p:nvSpPr>
          <p:cNvPr id="20" name="Obraz — symbol zastępczy 19">
            <a:extLst>
              <a:ext uri="{FF2B5EF4-FFF2-40B4-BE49-F238E27FC236}">
                <a16:creationId xmlns:a16="http://schemas.microsoft.com/office/drawing/2014/main" id="{B51DF243-889E-4FCC-A523-9210891E8094}"/>
              </a:ext>
            </a:extLst>
          </p:cNvPr>
          <p:cNvSpPr>
            <a:spLocks noGrp="1"/>
          </p:cNvSpPr>
          <p:nvPr>
            <p:ph type="pic" sz="quarter" idx="12"/>
          </p:nvPr>
        </p:nvSpPr>
        <p:spPr>
          <a:xfrm>
            <a:off x="9135805" y="3427200"/>
            <a:ext cx="3056197" cy="3430800"/>
          </a:xfrm>
          <a:custGeom>
            <a:avLst/>
            <a:gdLst>
              <a:gd name="connsiteX0" fmla="*/ 329 w 3056197"/>
              <a:gd name="connsiteY0" fmla="*/ 0 h 3430800"/>
              <a:gd name="connsiteX1" fmla="*/ 3056197 w 3056197"/>
              <a:gd name="connsiteY1" fmla="*/ 0 h 3430800"/>
              <a:gd name="connsiteX2" fmla="*/ 3056197 w 3056197"/>
              <a:gd name="connsiteY2" fmla="*/ 3430800 h 3430800"/>
              <a:gd name="connsiteX3" fmla="*/ 61648 w 3056197"/>
              <a:gd name="connsiteY3" fmla="*/ 3430800 h 3430800"/>
              <a:gd name="connsiteX4" fmla="*/ 60421 w 3056197"/>
              <a:gd name="connsiteY4" fmla="*/ 3239041 h 3430800"/>
              <a:gd name="connsiteX5" fmla="*/ 17026 w 3056197"/>
              <a:gd name="connsiteY5" fmla="*/ 1327506 h 3430800"/>
              <a:gd name="connsiteX6" fmla="*/ 279 w 3056197"/>
              <a:gd name="connsiteY6" fmla="*/ 9904 h 343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6197" h="3430800">
                <a:moveTo>
                  <a:pt x="329" y="0"/>
                </a:moveTo>
                <a:lnTo>
                  <a:pt x="3056197" y="0"/>
                </a:lnTo>
                <a:lnTo>
                  <a:pt x="3056197" y="3430800"/>
                </a:lnTo>
                <a:lnTo>
                  <a:pt x="61648" y="3430800"/>
                </a:lnTo>
                <a:lnTo>
                  <a:pt x="60421" y="3239041"/>
                </a:lnTo>
                <a:cubicBezTo>
                  <a:pt x="56129" y="2709076"/>
                  <a:pt x="43731" y="2080053"/>
                  <a:pt x="17026" y="1327506"/>
                </a:cubicBezTo>
                <a:cubicBezTo>
                  <a:pt x="2720" y="942681"/>
                  <a:pt x="-1155" y="489561"/>
                  <a:pt x="279" y="9904"/>
                </a:cubicBezTo>
                <a:close/>
              </a:path>
            </a:pathLst>
          </a:custGeom>
        </p:spPr>
        <p:txBody>
          <a:bodyPr wrap="square" rtlCol="0">
            <a:noAutofit/>
          </a:bodyPr>
          <a:lstStyle/>
          <a:p>
            <a:pPr rtl="0"/>
            <a:r>
              <a:rPr lang="pl-PL"/>
              <a:t>Kliknij ikonę, aby dodać obraz</a:t>
            </a:r>
            <a:endParaRPr lang="pl-PL" dirty="0"/>
          </a:p>
        </p:txBody>
      </p:sp>
      <p:sp>
        <p:nvSpPr>
          <p:cNvPr id="2" name="Data — symbol zastępczy 1">
            <a:extLst>
              <a:ext uri="{FF2B5EF4-FFF2-40B4-BE49-F238E27FC236}">
                <a16:creationId xmlns:a16="http://schemas.microsoft.com/office/drawing/2014/main" id="{2C69363A-2FE6-41E4-87FC-2DF83F09C027}"/>
              </a:ext>
            </a:extLst>
          </p:cNvPr>
          <p:cNvSpPr>
            <a:spLocks noGrp="1"/>
          </p:cNvSpPr>
          <p:nvPr>
            <p:ph type="dt" sz="half" idx="13"/>
          </p:nvPr>
        </p:nvSpPr>
        <p:spPr/>
        <p:txBody>
          <a:bodyPr rtlCol="0"/>
          <a:lstStyle/>
          <a:p>
            <a:pPr rtl="0"/>
            <a:r>
              <a:rPr lang="pl-PL"/>
              <a:t>Niedziela, 31 stycznia 20XX</a:t>
            </a:r>
          </a:p>
        </p:txBody>
      </p:sp>
      <p:sp>
        <p:nvSpPr>
          <p:cNvPr id="3" name="Stopka — symbol zastępczy 2">
            <a:extLst>
              <a:ext uri="{FF2B5EF4-FFF2-40B4-BE49-F238E27FC236}">
                <a16:creationId xmlns:a16="http://schemas.microsoft.com/office/drawing/2014/main" id="{36EC0CFB-E38B-4B8A-9606-C158F91CCDE0}"/>
              </a:ext>
            </a:extLst>
          </p:cNvPr>
          <p:cNvSpPr>
            <a:spLocks noGrp="1"/>
          </p:cNvSpPr>
          <p:nvPr>
            <p:ph type="ftr" sz="quarter" idx="14"/>
          </p:nvPr>
        </p:nvSpPr>
        <p:spPr/>
        <p:txBody>
          <a:bodyPr rtlCol="0"/>
          <a:lstStyle/>
          <a:p>
            <a:pPr rtl="0"/>
            <a:r>
              <a:rPr lang="pl-PL"/>
              <a:t>Przykładowy tekst stopki</a:t>
            </a:r>
          </a:p>
        </p:txBody>
      </p:sp>
      <p:sp>
        <p:nvSpPr>
          <p:cNvPr id="4" name="Numer slajdu — symbol zastępczy 3">
            <a:extLst>
              <a:ext uri="{FF2B5EF4-FFF2-40B4-BE49-F238E27FC236}">
                <a16:creationId xmlns:a16="http://schemas.microsoft.com/office/drawing/2014/main" id="{2C665C2B-0DA5-431D-9503-3BFFB288C5F3}"/>
              </a:ext>
            </a:extLst>
          </p:cNvPr>
          <p:cNvSpPr>
            <a:spLocks noGrp="1"/>
          </p:cNvSpPr>
          <p:nvPr>
            <p:ph type="sldNum" sz="quarter" idx="15"/>
          </p:nvPr>
        </p:nvSpPr>
        <p:spPr/>
        <p:txBody>
          <a:bodyPr rtlCol="0"/>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3736304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2" name="Tytuł — symbol zastępczy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pPr rtl="0"/>
            <a:endParaRPr lang="pl-PL" dirty="0"/>
          </a:p>
        </p:txBody>
      </p:sp>
      <p:sp>
        <p:nvSpPr>
          <p:cNvPr id="3" name="Tekst — symbol zastępczy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rtl="0"/>
            <a:r>
              <a:rPr lang="pl-PL"/>
              <a:t>Kliknij, aby edytować style wzorców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Data — symbol zastępczy 3"/>
          <p:cNvSpPr>
            <a:spLocks noGrp="1"/>
          </p:cNvSpPr>
          <p:nvPr>
            <p:ph type="dt" sz="half" idx="2"/>
          </p:nvPr>
        </p:nvSpPr>
        <p:spPr>
          <a:xfrm>
            <a:off x="710065" y="6138000"/>
            <a:ext cx="2130425" cy="720000"/>
          </a:xfrm>
          <a:prstGeom prst="rect">
            <a:avLst/>
          </a:prstGeom>
        </p:spPr>
        <p:txBody>
          <a:bodyPr vert="horz" lIns="0" tIns="180000" rIns="0" bIns="180000" rtlCol="0" anchor="ctr"/>
          <a:lstStyle>
            <a:lvl1pPr algn="l">
              <a:lnSpc>
                <a:spcPct val="120000"/>
              </a:lnSpc>
              <a:defRPr sz="1200" spc="20" baseline="0">
                <a:solidFill>
                  <a:schemeClr val="tx1">
                    <a:alpha val="58000"/>
                  </a:schemeClr>
                </a:solidFill>
                <a:latin typeface="+mn-lt"/>
              </a:defRPr>
            </a:lvl1pPr>
          </a:lstStyle>
          <a:p>
            <a:pPr rtl="0"/>
            <a:r>
              <a:rPr lang="pl-PL"/>
              <a:t>Niedziela, 31 stycznia 20XX</a:t>
            </a:r>
          </a:p>
        </p:txBody>
      </p:sp>
      <p:sp>
        <p:nvSpPr>
          <p:cNvPr id="5" name="Stopka — symbol zastępczy 4"/>
          <p:cNvSpPr>
            <a:spLocks noGrp="1"/>
          </p:cNvSpPr>
          <p:nvPr>
            <p:ph type="ftr" sz="quarter" idx="3"/>
          </p:nvPr>
        </p:nvSpPr>
        <p:spPr>
          <a:xfrm>
            <a:off x="3594100" y="6138000"/>
            <a:ext cx="5003800" cy="720000"/>
          </a:xfrm>
          <a:prstGeom prst="rect">
            <a:avLst/>
          </a:prstGeom>
        </p:spPr>
        <p:txBody>
          <a:bodyPr vert="horz" lIns="0" tIns="180000" rIns="0" bIns="180000" rtlCol="0" anchor="ctr"/>
          <a:lstStyle>
            <a:lvl1pPr algn="ctr">
              <a:lnSpc>
                <a:spcPct val="120000"/>
              </a:lnSpc>
              <a:defRPr sz="1200" spc="20" baseline="0">
                <a:solidFill>
                  <a:schemeClr val="tx1">
                    <a:alpha val="58000"/>
                  </a:schemeClr>
                </a:solidFill>
                <a:latin typeface="+mn-lt"/>
              </a:defRPr>
            </a:lvl1pPr>
          </a:lstStyle>
          <a:p>
            <a:pPr rtl="0"/>
            <a:r>
              <a:rPr lang="pl-PL"/>
              <a:t>Przykładowy tekst stopki</a:t>
            </a:r>
          </a:p>
        </p:txBody>
      </p:sp>
      <p:sp>
        <p:nvSpPr>
          <p:cNvPr id="6" name="Numer slajdu — symbol zastępczy 5"/>
          <p:cNvSpPr>
            <a:spLocks noGrp="1"/>
          </p:cNvSpPr>
          <p:nvPr>
            <p:ph type="sldNum" sz="quarter" idx="4"/>
          </p:nvPr>
        </p:nvSpPr>
        <p:spPr>
          <a:xfrm>
            <a:off x="11003280" y="6138000"/>
            <a:ext cx="1188720" cy="720000"/>
          </a:xfrm>
          <a:prstGeom prst="rect">
            <a:avLst/>
          </a:prstGeom>
        </p:spPr>
        <p:txBody>
          <a:bodyPr vert="horz" lIns="0" tIns="180000" rIns="0" bIns="180000" rtlCol="0" anchor="ctr"/>
          <a:lstStyle>
            <a:lvl1pPr algn="l">
              <a:lnSpc>
                <a:spcPct val="120000"/>
              </a:lnSpc>
              <a:defRPr sz="1200" spc="20" baseline="0">
                <a:solidFill>
                  <a:schemeClr val="tx1">
                    <a:alpha val="58000"/>
                  </a:schemeClr>
                </a:solidFill>
                <a:latin typeface="+mn-lt"/>
              </a:defRPr>
            </a:lvl1pPr>
          </a:lstStyle>
          <a:p>
            <a:pPr rtl="0"/>
            <a:fld id="{1621B6DD-29C1-4FEA-923F-71EA1347694C}" type="slidenum">
              <a:rPr lang="pl-PL" smtClean="0"/>
              <a:pPr/>
              <a:t>‹#›</a:t>
            </a:fld>
            <a:endParaRPr lang="pl-PL" dirty="0"/>
          </a:p>
        </p:txBody>
      </p:sp>
    </p:spTree>
    <p:extLst>
      <p:ext uri="{BB962C8B-B14F-4D97-AF65-F5344CB8AC3E}">
        <p14:creationId xmlns:p14="http://schemas.microsoft.com/office/powerpoint/2010/main" val="232093231"/>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7" r:id="rId3"/>
    <p:sldLayoutId id="2147483693" r:id="rId4"/>
    <p:sldLayoutId id="2147483674" r:id="rId5"/>
    <p:sldLayoutId id="2147483691" r:id="rId6"/>
    <p:sldLayoutId id="2147483690" r:id="rId7"/>
    <p:sldLayoutId id="2147483677" r:id="rId8"/>
    <p:sldLayoutId id="2147483694" r:id="rId9"/>
    <p:sldLayoutId id="2147483689" r:id="rId10"/>
    <p:sldLayoutId id="2147483688" r:id="rId11"/>
    <p:sldLayoutId id="2147483676" r:id="rId12"/>
    <p:sldLayoutId id="2147483686" r:id="rId13"/>
  </p:sldLayoutIdLst>
  <p:hf hdr="0"/>
  <p:txStyles>
    <p:title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pos="461">
          <p15:clr>
            <a:srgbClr val="F26B43"/>
          </p15:clr>
        </p15:guide>
        <p15:guide id="24" pos="1209">
          <p15:clr>
            <a:srgbClr val="F26B43"/>
          </p15:clr>
        </p15:guide>
        <p15:guide id="25" pos="1663">
          <p15:clr>
            <a:srgbClr val="F26B43"/>
          </p15:clr>
        </p15:guide>
        <p15:guide id="26" pos="2865">
          <p15:clr>
            <a:srgbClr val="F26B43"/>
          </p15:clr>
        </p15:guide>
        <p15:guide id="27" pos="4067">
          <p15:clr>
            <a:srgbClr val="F26B43"/>
          </p15:clr>
        </p15:guide>
        <p15:guide id="28" pos="4815">
          <p15:clr>
            <a:srgbClr val="F26B43"/>
          </p15:clr>
        </p15:guide>
        <p15:guide id="29" pos="5269">
          <p15:clr>
            <a:srgbClr val="F26B43"/>
          </p15:clr>
        </p15:guide>
        <p15:guide id="30" pos="6017">
          <p15:clr>
            <a:srgbClr val="F26B43"/>
          </p15:clr>
        </p15:guide>
        <p15:guide id="31" pos="6471">
          <p15:clr>
            <a:srgbClr val="F26B43"/>
          </p15:clr>
        </p15:guide>
        <p15:guide id="32" pos="7219">
          <p15:clr>
            <a:srgbClr val="F26B43"/>
          </p15:clr>
        </p15:guide>
        <p15:guide id="33" orient="horz" pos="459">
          <p15:clr>
            <a:srgbClr val="F26B43"/>
          </p15:clr>
        </p15:guide>
        <p15:guide id="35" orient="horz" pos="1661">
          <p15:clr>
            <a:srgbClr val="F26B43"/>
          </p15:clr>
        </p15:guide>
        <p15:guide id="36" orient="horz" pos="2432">
          <p15:clr>
            <a:srgbClr val="F26B43"/>
          </p15:clr>
        </p15:guide>
        <p15:guide id="37" orient="horz" pos="2886">
          <p15:clr>
            <a:srgbClr val="F26B43"/>
          </p15:clr>
        </p15:guide>
        <p15:guide id="38" orient="horz" pos="3634">
          <p15:clr>
            <a:srgbClr val="F26B43"/>
          </p15:clr>
        </p15:guide>
        <p15:guide id="39" pos="3840">
          <p15:clr>
            <a:srgbClr val="5ACBF0"/>
          </p15:clr>
        </p15:guide>
        <p15:guide id="40" pos="2411">
          <p15:clr>
            <a:srgbClr val="F26B43"/>
          </p15:clr>
        </p15:guide>
        <p15:guide id="41" pos="3613">
          <p15:clr>
            <a:srgbClr val="F26B43"/>
          </p15:clr>
        </p15:guide>
        <p15:guide id="42" orient="horz" pos="1207">
          <p15:clr>
            <a:srgbClr val="F26B43"/>
          </p15:clr>
        </p15:guide>
        <p15:guide id="43" orient="horz" pos="2047">
          <p15:clr>
            <a:srgbClr val="5ACBF0"/>
          </p15:clr>
        </p15:guide>
        <p15:guide id="44" orient="horz" pos="386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www.creative-calendars.com/list-templat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i-cult.it/trauma-infantil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s://gesvinromero.com/2016/09/20/4-claves-de-la-metacognicion-como-aprender-a-aprender-articulo/"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48.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en/puzzle-parts-puzzle-piecing-together-283293/" TargetMode="External"/><Relationship Id="rId2" Type="http://schemas.openxmlformats.org/officeDocument/2006/relationships/image" Target="../media/image57.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3" Type="http://schemas.openxmlformats.org/officeDocument/2006/relationships/hyperlink" Target="https://www.thymindoman.com/tag/brain/" TargetMode="External"/><Relationship Id="rId2" Type="http://schemas.openxmlformats.org/officeDocument/2006/relationships/image" Target="../media/image58.jp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70.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5.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ytuł 30">
            <a:extLst>
              <a:ext uri="{FF2B5EF4-FFF2-40B4-BE49-F238E27FC236}">
                <a16:creationId xmlns:a16="http://schemas.microsoft.com/office/drawing/2014/main" id="{EEA85169-A40A-40DD-9871-5FE5B6A06E9D}"/>
              </a:ext>
            </a:extLst>
          </p:cNvPr>
          <p:cNvSpPr>
            <a:spLocks noGrp="1"/>
          </p:cNvSpPr>
          <p:nvPr>
            <p:ph type="title"/>
          </p:nvPr>
        </p:nvSpPr>
        <p:spPr>
          <a:xfrm>
            <a:off x="5943601" y="978537"/>
            <a:ext cx="5551488" cy="2776536"/>
          </a:xfrm>
        </p:spPr>
        <p:txBody>
          <a:bodyPr rtlCol="0">
            <a:noAutofit/>
          </a:bodyPr>
          <a:lstStyle/>
          <a:p>
            <a:pPr algn="ctr">
              <a:lnSpc>
                <a:spcPct val="107000"/>
              </a:lnSpc>
              <a:spcAft>
                <a:spcPts val="800"/>
              </a:spcAft>
            </a:pPr>
            <a:r>
              <a:rPr lang="pl-PL" sz="4000" b="1" kern="100" dirty="0">
                <a:effectLst/>
                <a:latin typeface="Times New Roman" panose="02020603050405020304" pitchFamily="18" charset="0"/>
                <a:ea typeface="Calibri" panose="020F0502020204030204" pitchFamily="34" charset="0"/>
                <a:cs typeface="Times New Roman" panose="02020603050405020304" pitchFamily="18" charset="0"/>
              </a:rPr>
              <a:t>Tworzenie </a:t>
            </a:r>
            <a:r>
              <a:rPr lang="pl-PL" sz="4000" b="1" kern="100" dirty="0" err="1">
                <a:effectLst/>
                <a:latin typeface="Times New Roman" panose="02020603050405020304" pitchFamily="18" charset="0"/>
                <a:ea typeface="Calibri" panose="020F0502020204030204" pitchFamily="34" charset="0"/>
                <a:cs typeface="Times New Roman" panose="02020603050405020304" pitchFamily="18" charset="0"/>
              </a:rPr>
              <a:t>subsystemów</a:t>
            </a:r>
            <a:r>
              <a:rPr lang="pl-PL" sz="3600" b="1" i="1" kern="100" dirty="0">
                <a:effectLst/>
                <a:latin typeface="Times New Roman" panose="02020603050405020304" pitchFamily="18" charset="0"/>
                <a:ea typeface="Calibri" panose="020F0502020204030204" pitchFamily="34" charset="0"/>
                <a:cs typeface="Times New Roman" panose="02020603050405020304" pitchFamily="18" charset="0"/>
              </a:rPr>
              <a:t> – współczujące spojrzenie na pracę z dysfunkcjonalnymi myślami</a:t>
            </a:r>
            <a:endParaRPr lang="pl-PL"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kst — symbol zastępczy 2">
            <a:extLst>
              <a:ext uri="{FF2B5EF4-FFF2-40B4-BE49-F238E27FC236}">
                <a16:creationId xmlns:a16="http://schemas.microsoft.com/office/drawing/2014/main" id="{AEFCB712-4104-4FB1-9955-C84617B22F63}"/>
              </a:ext>
            </a:extLst>
          </p:cNvPr>
          <p:cNvSpPr>
            <a:spLocks noGrp="1"/>
          </p:cNvSpPr>
          <p:nvPr>
            <p:ph type="body" sz="quarter" idx="12"/>
          </p:nvPr>
        </p:nvSpPr>
        <p:spPr>
          <a:xfrm>
            <a:off x="5232400" y="4247833"/>
            <a:ext cx="6799264" cy="1970087"/>
          </a:xfrm>
        </p:spPr>
        <p:txBody>
          <a:bodyPr rtlCol="0">
            <a:normAutofit/>
          </a:bodyPr>
          <a:lstStyle/>
          <a:p>
            <a:pPr rtl="0"/>
            <a:r>
              <a:rPr lang="pl-PL" sz="1800" dirty="0"/>
              <a:t>MAŁGORZATA SKWIERCZYŃSKA</a:t>
            </a:r>
            <a:br>
              <a:rPr lang="pl-PL" dirty="0"/>
            </a:br>
            <a:r>
              <a:rPr lang="pl-PL" sz="1400" dirty="0"/>
              <a:t>psycholog</a:t>
            </a:r>
            <a:br>
              <a:rPr lang="pl-PL" sz="1400" dirty="0"/>
            </a:br>
            <a:r>
              <a:rPr lang="pl-PL" sz="1400" dirty="0" err="1"/>
              <a:t>psychotraumatolog</a:t>
            </a:r>
            <a:br>
              <a:rPr lang="pl-PL" sz="1400" dirty="0"/>
            </a:br>
            <a:r>
              <a:rPr lang="pl-PL" sz="1400" dirty="0"/>
              <a:t>terapeutka EMDR</a:t>
            </a:r>
            <a:br>
              <a:rPr lang="pl-PL" sz="1400" dirty="0"/>
            </a:br>
            <a:r>
              <a:rPr lang="pl-PL" sz="1400" dirty="0"/>
              <a:t>terapeutka poznawczo-behawioralna w trakcie certyfikacji</a:t>
            </a:r>
            <a:br>
              <a:rPr lang="pl-PL" sz="1400" dirty="0"/>
            </a:br>
            <a:r>
              <a:rPr lang="pl-PL" sz="1400" dirty="0"/>
              <a:t>Terapeutka terapii schematu w trakcie szkolenia</a:t>
            </a:r>
          </a:p>
        </p:txBody>
      </p:sp>
      <p:pic>
        <p:nvPicPr>
          <p:cNvPr id="6" name="Symbol zastępczy obrazu 5" descr="Obraz zawierający Ludzka twarz, Kreskówka, Animacja, ilustracja&#10;&#10;Opis wygenerowany automatycznie">
            <a:extLst>
              <a:ext uri="{FF2B5EF4-FFF2-40B4-BE49-F238E27FC236}">
                <a16:creationId xmlns:a16="http://schemas.microsoft.com/office/drawing/2014/main" id="{0F69217D-2E1A-279F-4A5E-E766555BE720}"/>
              </a:ext>
            </a:extLst>
          </p:cNvPr>
          <p:cNvPicPr>
            <a:picLocks noGrp="1" noChangeAspect="1"/>
          </p:cNvPicPr>
          <p:nvPr>
            <p:ph type="pic" sz="quarter" idx="10"/>
          </p:nvPr>
        </p:nvPicPr>
        <p:blipFill>
          <a:blip r:embed="rId3"/>
          <a:srcRect l="10389" r="10389"/>
          <a:stretch>
            <a:fillRect/>
          </a:stretch>
        </p:blipFill>
        <p:spPr/>
      </p:pic>
    </p:spTree>
    <p:extLst>
      <p:ext uri="{BB962C8B-B14F-4D97-AF65-F5344CB8AC3E}">
        <p14:creationId xmlns:p14="http://schemas.microsoft.com/office/powerpoint/2010/main" val="3699736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ytuł 70">
            <a:extLst>
              <a:ext uri="{FF2B5EF4-FFF2-40B4-BE49-F238E27FC236}">
                <a16:creationId xmlns:a16="http://schemas.microsoft.com/office/drawing/2014/main" id="{D973D364-9876-4389-8F5F-23000A14647E}"/>
              </a:ext>
            </a:extLst>
          </p:cNvPr>
          <p:cNvSpPr>
            <a:spLocks noGrp="1"/>
          </p:cNvSpPr>
          <p:nvPr>
            <p:ph type="title"/>
          </p:nvPr>
        </p:nvSpPr>
        <p:spPr>
          <a:xfrm>
            <a:off x="648362" y="1502418"/>
            <a:ext cx="5158912" cy="1035050"/>
          </a:xfrm>
        </p:spPr>
        <p:txBody>
          <a:bodyPr wrap="square" rtlCol="0" anchor="ctr">
            <a:normAutofit/>
          </a:bodyPr>
          <a:lstStyle/>
          <a:p>
            <a:pPr rtl="0"/>
            <a:r>
              <a:rPr lang="pl-PL" dirty="0"/>
              <a:t>Plan</a:t>
            </a:r>
          </a:p>
        </p:txBody>
      </p:sp>
      <p:sp>
        <p:nvSpPr>
          <p:cNvPr id="3" name="Tekst — symbol zastępczy 2">
            <a:extLst>
              <a:ext uri="{FF2B5EF4-FFF2-40B4-BE49-F238E27FC236}">
                <a16:creationId xmlns:a16="http://schemas.microsoft.com/office/drawing/2014/main" id="{302D34BE-DFF7-49F3-881C-7E441C7C7CD6}"/>
              </a:ext>
            </a:extLst>
          </p:cNvPr>
          <p:cNvSpPr>
            <a:spLocks noGrp="1"/>
          </p:cNvSpPr>
          <p:nvPr>
            <p:ph type="body" sz="quarter" idx="12"/>
          </p:nvPr>
        </p:nvSpPr>
        <p:spPr>
          <a:xfrm>
            <a:off x="648361" y="2717800"/>
            <a:ext cx="5326461" cy="2332037"/>
          </a:xfrm>
        </p:spPr>
        <p:txBody>
          <a:bodyPr rtlCol="0">
            <a:normAutofit fontScale="92500"/>
          </a:bodyPr>
          <a:lstStyle/>
          <a:p>
            <a:pPr rtl="0"/>
            <a:r>
              <a:rPr lang="pl-PL" dirty="0"/>
              <a:t>Trauma - wprowadzenie</a:t>
            </a:r>
          </a:p>
          <a:p>
            <a:pPr rtl="0"/>
            <a:r>
              <a:rPr lang="pl-PL" dirty="0"/>
              <a:t>Style przywiązania</a:t>
            </a:r>
          </a:p>
          <a:p>
            <a:pPr rtl="0"/>
            <a:r>
              <a:rPr lang="pl-PL" dirty="0"/>
              <a:t>Wewnętrzne modele strukturalne – teoria części</a:t>
            </a:r>
          </a:p>
          <a:p>
            <a:pPr rtl="0"/>
            <a:r>
              <a:rPr lang="pl-PL" dirty="0"/>
              <a:t>Ćwiczenia</a:t>
            </a:r>
          </a:p>
          <a:p>
            <a:pPr rtl="0"/>
            <a:r>
              <a:rPr lang="pl-PL" dirty="0"/>
              <a:t>Przykładowe dialogi</a:t>
            </a:r>
          </a:p>
        </p:txBody>
      </p:sp>
      <p:pic>
        <p:nvPicPr>
          <p:cNvPr id="19" name="Symbol zastępczy obrazu 18" descr="Obraz zawierający tekst, zrzut ekranu, design&#10;&#10;Opis wygenerowany automatycznie">
            <a:extLst>
              <a:ext uri="{FF2B5EF4-FFF2-40B4-BE49-F238E27FC236}">
                <a16:creationId xmlns:a16="http://schemas.microsoft.com/office/drawing/2014/main" id="{B5B4F340-BC1C-158D-79D6-FCA19CDFD8B8}"/>
              </a:ext>
            </a:extLst>
          </p:cNvPr>
          <p:cNvPicPr>
            <a:picLocks noGrp="1" noChangeAspect="1"/>
          </p:cNvPicPr>
          <p:nvPr>
            <p:ph type="pic" sz="quarter" idx="10"/>
          </p:nvPr>
        </p:nvPicPr>
        <p:blipFill rotWithShape="1">
          <a:blip r:embed="rId3">
            <a:extLst>
              <a:ext uri="{837473B0-CC2E-450A-ABE3-18F120FF3D39}">
                <a1611:picAttrSrcUrl xmlns:a1611="http://schemas.microsoft.com/office/drawing/2016/11/main" r:id="rId4"/>
              </a:ext>
            </a:extLst>
          </a:blip>
          <a:srcRect t="5699" r="1" b="20368"/>
          <a:stretch/>
        </p:blipFill>
        <p:spPr>
          <a:xfrm>
            <a:off x="6313088" y="602658"/>
            <a:ext cx="5326462" cy="5250743"/>
          </a:xfrm>
          <a:noFill/>
        </p:spPr>
      </p:pic>
      <p:sp>
        <p:nvSpPr>
          <p:cNvPr id="10" name="Numer slajdu — symbol zastępczy 9">
            <a:extLst>
              <a:ext uri="{FF2B5EF4-FFF2-40B4-BE49-F238E27FC236}">
                <a16:creationId xmlns:a16="http://schemas.microsoft.com/office/drawing/2014/main" id="{C2100F54-A3EA-4012-B8F6-8D7386F51B51}"/>
              </a:ext>
            </a:extLst>
          </p:cNvPr>
          <p:cNvSpPr>
            <a:spLocks noGrp="1"/>
          </p:cNvSpPr>
          <p:nvPr>
            <p:ph type="sldNum" sz="quarter" idx="15"/>
          </p:nvPr>
        </p:nvSpPr>
        <p:spPr>
          <a:xfrm>
            <a:off x="11003280" y="6138000"/>
            <a:ext cx="1188720" cy="720000"/>
          </a:xfrm>
        </p:spPr>
        <p:txBody>
          <a:bodyPr rtlCol="0" anchor="ctr">
            <a:normAutofit/>
          </a:bodyPr>
          <a:lstStyle/>
          <a:p>
            <a:pPr rtl="0">
              <a:spcAft>
                <a:spcPts val="600"/>
              </a:spcAft>
            </a:pPr>
            <a:fld id="{1621B6DD-29C1-4FEA-923F-71EA1347694C}" type="slidenum">
              <a:rPr lang="pl-PL" smtClean="0"/>
              <a:pPr rtl="0">
                <a:spcAft>
                  <a:spcPts val="600"/>
                </a:spcAft>
              </a:pPr>
              <a:t>2</a:t>
            </a:fld>
            <a:endParaRPr lang="pl-PL"/>
          </a:p>
        </p:txBody>
      </p:sp>
    </p:spTree>
    <p:extLst>
      <p:ext uri="{BB962C8B-B14F-4D97-AF65-F5344CB8AC3E}">
        <p14:creationId xmlns:p14="http://schemas.microsoft.com/office/powerpoint/2010/main" val="3579619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ytuł 32">
            <a:extLst>
              <a:ext uri="{FF2B5EF4-FFF2-40B4-BE49-F238E27FC236}">
                <a16:creationId xmlns:a16="http://schemas.microsoft.com/office/drawing/2014/main" id="{3CC5BDEA-39D8-4A5F-BC06-7868AF3584AC}"/>
              </a:ext>
            </a:extLst>
          </p:cNvPr>
          <p:cNvSpPr>
            <a:spLocks noGrp="1"/>
          </p:cNvSpPr>
          <p:nvPr>
            <p:ph type="title"/>
          </p:nvPr>
        </p:nvSpPr>
        <p:spPr>
          <a:xfrm>
            <a:off x="720000" y="616890"/>
            <a:ext cx="3927727" cy="1477328"/>
          </a:xfrm>
        </p:spPr>
        <p:txBody>
          <a:bodyPr rtlCol="0"/>
          <a:lstStyle/>
          <a:p>
            <a:pPr rtl="0"/>
            <a:r>
              <a:rPr lang="pl-PL" dirty="0"/>
              <a:t>Trauma</a:t>
            </a:r>
          </a:p>
        </p:txBody>
      </p:sp>
      <p:sp>
        <p:nvSpPr>
          <p:cNvPr id="3" name="Tekst — symbol zastępczy 2">
            <a:extLst>
              <a:ext uri="{FF2B5EF4-FFF2-40B4-BE49-F238E27FC236}">
                <a16:creationId xmlns:a16="http://schemas.microsoft.com/office/drawing/2014/main" id="{843C61F0-FEDF-462D-A503-4EE84BBD9274}"/>
              </a:ext>
            </a:extLst>
          </p:cNvPr>
          <p:cNvSpPr>
            <a:spLocks noGrp="1"/>
          </p:cNvSpPr>
          <p:nvPr>
            <p:ph type="body" sz="quarter" idx="17"/>
          </p:nvPr>
        </p:nvSpPr>
        <p:spPr>
          <a:xfrm>
            <a:off x="2856943" y="728662"/>
            <a:ext cx="9062720" cy="1477328"/>
          </a:xfrm>
        </p:spPr>
        <p:txBody>
          <a:bodyPr rtlCol="0">
            <a:noAutofit/>
          </a:bodyPr>
          <a:lstStyle/>
          <a:p>
            <a:pPr rtl="0"/>
            <a:r>
              <a:rPr lang="pl-PL" sz="1800" dirty="0"/>
              <a:t>1. Reakcja na skrajne przeżycia, zagrażające życiu i zdrowiu</a:t>
            </a:r>
          </a:p>
          <a:p>
            <a:pPr rtl="0"/>
            <a:r>
              <a:rPr lang="pl-PL" sz="1800" dirty="0"/>
              <a:t>2. Stresor – wydarzenie </a:t>
            </a:r>
          </a:p>
          <a:p>
            <a:pPr rtl="0"/>
            <a:r>
              <a:rPr lang="pl-PL" sz="1800" dirty="0"/>
              <a:t>3. Stan psychiczny po przeżyciu takiej sytuacji</a:t>
            </a:r>
          </a:p>
          <a:p>
            <a:pPr rtl="0"/>
            <a:r>
              <a:rPr lang="pl-PL" sz="1800" dirty="0"/>
              <a:t>4. Skutek – potocznie zaburzenie po tramie – zespół stresu pourazowego - PTSD</a:t>
            </a:r>
          </a:p>
          <a:p>
            <a:pPr rtl="0"/>
            <a:endParaRPr lang="pl-PL" sz="1800" dirty="0"/>
          </a:p>
        </p:txBody>
      </p:sp>
      <p:sp>
        <p:nvSpPr>
          <p:cNvPr id="32" name="Numer slajdu — symbol zastępczy 31">
            <a:extLst>
              <a:ext uri="{FF2B5EF4-FFF2-40B4-BE49-F238E27FC236}">
                <a16:creationId xmlns:a16="http://schemas.microsoft.com/office/drawing/2014/main" id="{84DD0E32-C081-47F7-A4AE-6AD4EC85D022}"/>
              </a:ext>
            </a:extLst>
          </p:cNvPr>
          <p:cNvSpPr>
            <a:spLocks noGrp="1"/>
          </p:cNvSpPr>
          <p:nvPr>
            <p:ph type="sldNum" sz="quarter" idx="20"/>
          </p:nvPr>
        </p:nvSpPr>
        <p:spPr/>
        <p:txBody>
          <a:bodyPr rtlCol="0"/>
          <a:lstStyle/>
          <a:p>
            <a:pPr rtl="0"/>
            <a:fld id="{1621B6DD-29C1-4FEA-923F-71EA1347694C}" type="slidenum">
              <a:rPr lang="pl-PL" smtClean="0"/>
              <a:pPr/>
              <a:t>3</a:t>
            </a:fld>
            <a:endParaRPr lang="pl-PL" dirty="0"/>
          </a:p>
        </p:txBody>
      </p:sp>
      <p:pic>
        <p:nvPicPr>
          <p:cNvPr id="10" name="Symbol zastępczy obrazu 9" descr="Obraz zawierający budynek, czarne i białe, shoji, monochromatyzm&#10;&#10;Opis wygenerowany automatycznie">
            <a:extLst>
              <a:ext uri="{FF2B5EF4-FFF2-40B4-BE49-F238E27FC236}">
                <a16:creationId xmlns:a16="http://schemas.microsoft.com/office/drawing/2014/main" id="{8540062B-33F8-B143-365B-60F97BE707F9}"/>
              </a:ext>
            </a:extLst>
          </p:cNvPr>
          <p:cNvPicPr>
            <a:picLocks noGrp="1" noChangeAspect="1"/>
          </p:cNvPicPr>
          <p:nvPr>
            <p:ph type="pic" sz="quarter" idx="10"/>
          </p:nvPr>
        </p:nvPicPr>
        <p:blipFill>
          <a:blip r:embed="rId3"/>
          <a:srcRect t="12295" b="12295"/>
          <a:stretch>
            <a:fillRect/>
          </a:stretch>
        </p:blipFill>
        <p:spPr/>
      </p:pic>
      <p:sp>
        <p:nvSpPr>
          <p:cNvPr id="8" name="pole tekstowe 7">
            <a:extLst>
              <a:ext uri="{FF2B5EF4-FFF2-40B4-BE49-F238E27FC236}">
                <a16:creationId xmlns:a16="http://schemas.microsoft.com/office/drawing/2014/main" id="{ECDA639E-AB05-2728-76D3-64FB3D0973CE}"/>
              </a:ext>
            </a:extLst>
          </p:cNvPr>
          <p:cNvSpPr txBox="1"/>
          <p:nvPr/>
        </p:nvSpPr>
        <p:spPr>
          <a:xfrm>
            <a:off x="5236215" y="3429000"/>
            <a:ext cx="1828801" cy="2031325"/>
          </a:xfrm>
          <a:prstGeom prst="rect">
            <a:avLst/>
          </a:prstGeom>
          <a:noFill/>
        </p:spPr>
        <p:txBody>
          <a:bodyPr wrap="square">
            <a:spAutoFit/>
          </a:bodyPr>
          <a:lstStyle/>
          <a:p>
            <a:pPr rtl="0"/>
            <a:r>
              <a:rPr lang="pl-PL" sz="1800" b="1" dirty="0"/>
              <a:t>Stres traumatyczny </a:t>
            </a:r>
            <a:r>
              <a:rPr lang="pl-PL" sz="1800" dirty="0"/>
              <a:t>- występuje podczas i/lub wskutek przeżywania traumy</a:t>
            </a:r>
          </a:p>
        </p:txBody>
      </p:sp>
      <p:pic>
        <p:nvPicPr>
          <p:cNvPr id="15" name="Symbol zastępczy obrazu 14" descr="Obraz zawierający krajobraz, mgła, drewno, na wolnym powietrzu&#10;&#10;Opis wygenerowany automatycznie">
            <a:extLst>
              <a:ext uri="{FF2B5EF4-FFF2-40B4-BE49-F238E27FC236}">
                <a16:creationId xmlns:a16="http://schemas.microsoft.com/office/drawing/2014/main" id="{553484AA-D146-E17E-7DE0-A3C8ED37D0DC}"/>
              </a:ext>
            </a:extLst>
          </p:cNvPr>
          <p:cNvPicPr>
            <a:picLocks noGrp="1" noChangeAspect="1"/>
          </p:cNvPicPr>
          <p:nvPr>
            <p:ph type="pic" sz="quarter" idx="12"/>
          </p:nvPr>
        </p:nvPicPr>
        <p:blipFill>
          <a:blip r:embed="rId4"/>
          <a:srcRect l="16497" r="16497"/>
          <a:stretch>
            <a:fillRect/>
          </a:stretch>
        </p:blipFill>
        <p:spPr/>
      </p:pic>
    </p:spTree>
    <p:extLst>
      <p:ext uri="{BB962C8B-B14F-4D97-AF65-F5344CB8AC3E}">
        <p14:creationId xmlns:p14="http://schemas.microsoft.com/office/powerpoint/2010/main" val="467788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ymbol zastępczy obrazu 13" descr="Obraz zawierający zrzut ekranu, miejsce parkingowe/przestrzeń&#10;&#10;Opis wygenerowany automatycznie">
            <a:extLst>
              <a:ext uri="{FF2B5EF4-FFF2-40B4-BE49-F238E27FC236}">
                <a16:creationId xmlns:a16="http://schemas.microsoft.com/office/drawing/2014/main" id="{B5523CA5-0E09-768A-054A-C97A27D59922}"/>
              </a:ext>
            </a:extLst>
          </p:cNvPr>
          <p:cNvPicPr>
            <a:picLocks noGrp="1" noChangeAspect="1"/>
          </p:cNvPicPr>
          <p:nvPr>
            <p:ph type="pic" sz="quarter" idx="10"/>
          </p:nvPr>
        </p:nvPicPr>
        <p:blipFill rotWithShape="1">
          <a:blip r:embed="rId2"/>
          <a:srcRect l="27785" r="21638" b="1"/>
          <a:stretch/>
        </p:blipFill>
        <p:spPr>
          <a:xfrm>
            <a:off x="1" y="10"/>
            <a:ext cx="5662934" cy="6857990"/>
          </a:xfrm>
          <a:noFill/>
        </p:spPr>
      </p:pic>
      <p:sp>
        <p:nvSpPr>
          <p:cNvPr id="11" name="Symbol zastępczy tekstu 10">
            <a:extLst>
              <a:ext uri="{FF2B5EF4-FFF2-40B4-BE49-F238E27FC236}">
                <a16:creationId xmlns:a16="http://schemas.microsoft.com/office/drawing/2014/main" id="{19F6056C-829B-24F7-F044-1E2FF3118076}"/>
              </a:ext>
            </a:extLst>
          </p:cNvPr>
          <p:cNvSpPr>
            <a:spLocks noGrp="1"/>
          </p:cNvSpPr>
          <p:nvPr>
            <p:ph type="body" sz="quarter" idx="12"/>
          </p:nvPr>
        </p:nvSpPr>
        <p:spPr>
          <a:xfrm>
            <a:off x="6480175" y="713679"/>
            <a:ext cx="5014913" cy="5415660"/>
          </a:xfrm>
        </p:spPr>
        <p:txBody>
          <a:bodyPr>
            <a:normAutofit/>
          </a:bodyPr>
          <a:lstStyle/>
          <a:p>
            <a:pPr rtl="0">
              <a:lnSpc>
                <a:spcPct val="110000"/>
              </a:lnSpc>
            </a:pPr>
            <a:r>
              <a:rPr lang="pl-PL" sz="2400" dirty="0">
                <a:solidFill>
                  <a:srgbClr val="FFFFFF"/>
                </a:solidFill>
                <a:sym typeface="Wingdings" panose="05000000000000000000" pitchFamily="2" charset="2"/>
              </a:rPr>
              <a:t> </a:t>
            </a:r>
            <a:r>
              <a:rPr lang="pl-PL" sz="2400" dirty="0">
                <a:solidFill>
                  <a:srgbClr val="FFFFFF"/>
                </a:solidFill>
              </a:rPr>
              <a:t>Wyróżniamy tak zwaną traumę:</a:t>
            </a:r>
          </a:p>
          <a:p>
            <a:pPr rtl="0">
              <a:lnSpc>
                <a:spcPct val="110000"/>
              </a:lnSpc>
            </a:pPr>
            <a:r>
              <a:rPr lang="pl-PL" sz="2400" dirty="0">
                <a:solidFill>
                  <a:srgbClr val="FAF7FA"/>
                </a:solidFill>
              </a:rPr>
              <a:t>T </a:t>
            </a:r>
            <a:r>
              <a:rPr lang="pl-PL" sz="2400" dirty="0"/>
              <a:t>– doświadczenie zagrażające zdrowiu i życiu</a:t>
            </a:r>
          </a:p>
          <a:p>
            <a:pPr rtl="0">
              <a:lnSpc>
                <a:spcPct val="110000"/>
              </a:lnSpc>
            </a:pPr>
            <a:r>
              <a:rPr lang="pl-PL" sz="2400" dirty="0">
                <a:solidFill>
                  <a:srgbClr val="FFFFFF"/>
                </a:solidFill>
              </a:rPr>
              <a:t>t </a:t>
            </a:r>
            <a:r>
              <a:rPr lang="pl-PL" sz="2400" dirty="0"/>
              <a:t>– doświadczenia trudne, subiektywnie oceniane jako trauma</a:t>
            </a:r>
          </a:p>
          <a:p>
            <a:pPr rtl="0">
              <a:lnSpc>
                <a:spcPct val="110000"/>
              </a:lnSpc>
            </a:pPr>
            <a:r>
              <a:rPr lang="pl-PL" sz="2400" dirty="0">
                <a:solidFill>
                  <a:srgbClr val="FFFFFF"/>
                </a:solidFill>
                <a:sym typeface="Wingdings" panose="05000000000000000000" pitchFamily="2" charset="2"/>
              </a:rPr>
              <a:t></a:t>
            </a:r>
            <a:r>
              <a:rPr lang="pl-PL" sz="2400" dirty="0">
                <a:solidFill>
                  <a:srgbClr val="FFFFFF"/>
                </a:solidFill>
              </a:rPr>
              <a:t> Oraz traumę:</a:t>
            </a:r>
          </a:p>
          <a:p>
            <a:pPr rtl="0">
              <a:lnSpc>
                <a:spcPct val="110000"/>
              </a:lnSpc>
            </a:pPr>
            <a:r>
              <a:rPr lang="pl-PL" sz="2400" dirty="0">
                <a:solidFill>
                  <a:srgbClr val="FFFFFF"/>
                </a:solidFill>
              </a:rPr>
              <a:t>I stopnia </a:t>
            </a:r>
            <a:r>
              <a:rPr lang="pl-PL" sz="2400" dirty="0"/>
              <a:t>– krótkoterminowa, nagłe doświadczenie</a:t>
            </a:r>
          </a:p>
          <a:p>
            <a:pPr rtl="0">
              <a:lnSpc>
                <a:spcPct val="110000"/>
              </a:lnSpc>
            </a:pPr>
            <a:r>
              <a:rPr lang="pl-PL" sz="2400" dirty="0">
                <a:solidFill>
                  <a:srgbClr val="FFFFFF"/>
                </a:solidFill>
              </a:rPr>
              <a:t>II stopnia </a:t>
            </a:r>
            <a:r>
              <a:rPr lang="pl-PL" sz="2400" dirty="0"/>
              <a:t>– narastająca, wielokrotna, powtarzająca się</a:t>
            </a:r>
          </a:p>
          <a:p>
            <a:pPr>
              <a:lnSpc>
                <a:spcPct val="110000"/>
              </a:lnSpc>
            </a:pPr>
            <a:endParaRPr lang="pl-PL" sz="1300" dirty="0"/>
          </a:p>
        </p:txBody>
      </p:sp>
      <p:sp>
        <p:nvSpPr>
          <p:cNvPr id="4" name="Symbol zastępczy daty 3" hidden="1">
            <a:extLst>
              <a:ext uri="{FF2B5EF4-FFF2-40B4-BE49-F238E27FC236}">
                <a16:creationId xmlns:a16="http://schemas.microsoft.com/office/drawing/2014/main" id="{A3F71442-F276-04EE-F1AE-9605A88A27E7}"/>
              </a:ext>
            </a:extLst>
          </p:cNvPr>
          <p:cNvSpPr>
            <a:spLocks noGrp="1"/>
          </p:cNvSpPr>
          <p:nvPr>
            <p:ph type="dt" sz="half" idx="4294967295"/>
          </p:nvPr>
        </p:nvSpPr>
        <p:spPr>
          <a:xfrm>
            <a:off x="0" y="6137275"/>
            <a:ext cx="2130425" cy="720725"/>
          </a:xfrm>
        </p:spPr>
        <p:txBody>
          <a:bodyPr/>
          <a:lstStyle/>
          <a:p>
            <a:pPr rtl="0">
              <a:spcAft>
                <a:spcPts val="600"/>
              </a:spcAft>
            </a:pPr>
            <a:r>
              <a:rPr lang="pl-PL"/>
              <a:t>Niedziela, 31 stycznia 20XX</a:t>
            </a:r>
          </a:p>
        </p:txBody>
      </p:sp>
      <p:sp>
        <p:nvSpPr>
          <p:cNvPr id="6" name="Symbol zastępczy numeru slajdu 5" hidden="1">
            <a:extLst>
              <a:ext uri="{FF2B5EF4-FFF2-40B4-BE49-F238E27FC236}">
                <a16:creationId xmlns:a16="http://schemas.microsoft.com/office/drawing/2014/main" id="{3D53EE2C-5181-0156-F3BB-D83D1F98E177}"/>
              </a:ext>
            </a:extLst>
          </p:cNvPr>
          <p:cNvSpPr>
            <a:spLocks noGrp="1"/>
          </p:cNvSpPr>
          <p:nvPr>
            <p:ph type="sldNum" sz="quarter" idx="4294967295"/>
          </p:nvPr>
        </p:nvSpPr>
        <p:spPr>
          <a:xfrm>
            <a:off x="11002963" y="6137275"/>
            <a:ext cx="1189037" cy="720725"/>
          </a:xfrm>
        </p:spPr>
        <p:txBody>
          <a:bodyPr/>
          <a:lstStyle/>
          <a:p>
            <a:pPr rtl="0">
              <a:spcAft>
                <a:spcPts val="600"/>
              </a:spcAft>
            </a:pPr>
            <a:fld id="{1621B6DD-29C1-4FEA-923F-71EA1347694C}" type="slidenum">
              <a:rPr lang="pl-PL" smtClean="0"/>
              <a:pPr rtl="0">
                <a:spcAft>
                  <a:spcPts val="600"/>
                </a:spcAft>
              </a:pPr>
              <a:t>4</a:t>
            </a:fld>
            <a:endParaRPr lang="pl-PL"/>
          </a:p>
        </p:txBody>
      </p:sp>
    </p:spTree>
    <p:extLst>
      <p:ext uri="{BB962C8B-B14F-4D97-AF65-F5344CB8AC3E}">
        <p14:creationId xmlns:p14="http://schemas.microsoft.com/office/powerpoint/2010/main" val="2108744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8">
            <a:extLst>
              <a:ext uri="{FF2B5EF4-FFF2-40B4-BE49-F238E27FC236}">
                <a16:creationId xmlns:a16="http://schemas.microsoft.com/office/drawing/2014/main" id="{1561F3A5-A67A-4D59-9C83-54FC481E25E2}"/>
              </a:ext>
            </a:extLst>
          </p:cNvPr>
          <p:cNvSpPr>
            <a:spLocks noGrp="1"/>
          </p:cNvSpPr>
          <p:nvPr>
            <p:ph type="title"/>
          </p:nvPr>
        </p:nvSpPr>
        <p:spPr>
          <a:xfrm>
            <a:off x="290553" y="2329287"/>
            <a:ext cx="5699430" cy="1797484"/>
          </a:xfrm>
        </p:spPr>
        <p:txBody>
          <a:bodyPr wrap="square" rtlCol="0" anchor="ctr">
            <a:normAutofit/>
          </a:bodyPr>
          <a:lstStyle/>
          <a:p>
            <a:pPr rtl="0">
              <a:lnSpc>
                <a:spcPct val="90000"/>
              </a:lnSpc>
            </a:pPr>
            <a:r>
              <a:rPr lang="pl-PL" dirty="0"/>
              <a:t>Trauma</a:t>
            </a:r>
            <a:br>
              <a:rPr lang="pl-PL" dirty="0"/>
            </a:br>
            <a:r>
              <a:rPr lang="pl-PL" dirty="0"/>
              <a:t>i PTSD</a:t>
            </a:r>
          </a:p>
        </p:txBody>
      </p:sp>
      <p:pic>
        <p:nvPicPr>
          <p:cNvPr id="8" name="Symbol zastępczy obrazu 7" descr="Obraz zawierający światło&#10;&#10;Opis wygenerowany automatycznie przy średnim poziomie pewności">
            <a:extLst>
              <a:ext uri="{FF2B5EF4-FFF2-40B4-BE49-F238E27FC236}">
                <a16:creationId xmlns:a16="http://schemas.microsoft.com/office/drawing/2014/main" id="{60C8FACA-0963-E888-2107-11D62BB940CC}"/>
              </a:ext>
            </a:extLst>
          </p:cNvPr>
          <p:cNvPicPr>
            <a:picLocks noGrp="1" noChangeAspect="1"/>
          </p:cNvPicPr>
          <p:nvPr>
            <p:ph type="pic" sz="quarter" idx="10"/>
          </p:nvPr>
        </p:nvPicPr>
        <p:blipFill rotWithShape="1">
          <a:blip r:embed="rId3"/>
          <a:srcRect l="9781" r="22508" b="2"/>
          <a:stretch/>
        </p:blipFill>
        <p:spPr>
          <a:xfrm>
            <a:off x="6313088" y="602658"/>
            <a:ext cx="5326462" cy="5250743"/>
          </a:xfrm>
          <a:noFill/>
        </p:spPr>
      </p:pic>
      <p:sp>
        <p:nvSpPr>
          <p:cNvPr id="20" name="Slide Number Placeholder 6">
            <a:extLst>
              <a:ext uri="{FF2B5EF4-FFF2-40B4-BE49-F238E27FC236}">
                <a16:creationId xmlns:a16="http://schemas.microsoft.com/office/drawing/2014/main" id="{63D975E2-47C6-F209-0341-905CD5B64353}"/>
              </a:ext>
            </a:extLst>
          </p:cNvPr>
          <p:cNvSpPr>
            <a:spLocks noGrp="1"/>
          </p:cNvSpPr>
          <p:nvPr>
            <p:ph type="sldNum" sz="quarter" idx="15"/>
          </p:nvPr>
        </p:nvSpPr>
        <p:spPr>
          <a:xfrm>
            <a:off x="11003280" y="6138000"/>
            <a:ext cx="1188720" cy="720000"/>
          </a:xfrm>
        </p:spPr>
        <p:txBody>
          <a:bodyPr/>
          <a:lstStyle/>
          <a:p>
            <a:pPr rtl="0">
              <a:spcAft>
                <a:spcPts val="600"/>
              </a:spcAft>
            </a:pPr>
            <a:fld id="{1621B6DD-29C1-4FEA-923F-71EA1347694C}" type="slidenum">
              <a:rPr lang="pl-PL" smtClean="0"/>
              <a:pPr rtl="0">
                <a:spcAft>
                  <a:spcPts val="600"/>
                </a:spcAft>
              </a:pPr>
              <a:t>5</a:t>
            </a:fld>
            <a:endParaRPr lang="pl-PL"/>
          </a:p>
        </p:txBody>
      </p:sp>
    </p:spTree>
    <p:extLst>
      <p:ext uri="{BB962C8B-B14F-4D97-AF65-F5344CB8AC3E}">
        <p14:creationId xmlns:p14="http://schemas.microsoft.com/office/powerpoint/2010/main" val="3739379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5EA1D7D-724B-494C-8E1D-AFC61B143383}"/>
              </a:ext>
            </a:extLst>
          </p:cNvPr>
          <p:cNvSpPr>
            <a:spLocks noGrp="1"/>
          </p:cNvSpPr>
          <p:nvPr>
            <p:ph type="title"/>
          </p:nvPr>
        </p:nvSpPr>
        <p:spPr>
          <a:xfrm>
            <a:off x="720000" y="619200"/>
            <a:ext cx="10728322" cy="788666"/>
          </a:xfrm>
        </p:spPr>
        <p:txBody>
          <a:bodyPr wrap="square" rtlCol="0" anchor="ctr">
            <a:normAutofit/>
          </a:bodyPr>
          <a:lstStyle/>
          <a:p>
            <a:pPr rtl="0"/>
            <a:r>
              <a:rPr lang="pl-PL" dirty="0"/>
              <a:t>PTSD - objawy</a:t>
            </a:r>
          </a:p>
        </p:txBody>
      </p:sp>
      <p:sp>
        <p:nvSpPr>
          <p:cNvPr id="15" name="Numer slajdu — symbol zastępczy 14">
            <a:extLst>
              <a:ext uri="{FF2B5EF4-FFF2-40B4-BE49-F238E27FC236}">
                <a16:creationId xmlns:a16="http://schemas.microsoft.com/office/drawing/2014/main" id="{769077E7-4194-47DC-861F-05700D1D4183}"/>
              </a:ext>
            </a:extLst>
          </p:cNvPr>
          <p:cNvSpPr>
            <a:spLocks noGrp="1"/>
          </p:cNvSpPr>
          <p:nvPr>
            <p:ph type="sldNum" sz="quarter" idx="16"/>
          </p:nvPr>
        </p:nvSpPr>
        <p:spPr>
          <a:xfrm>
            <a:off x="11003280" y="6138000"/>
            <a:ext cx="1188720" cy="720000"/>
          </a:xfrm>
        </p:spPr>
        <p:txBody>
          <a:bodyPr rtlCol="0" anchor="ctr">
            <a:normAutofit/>
          </a:bodyPr>
          <a:lstStyle/>
          <a:p>
            <a:pPr rtl="0">
              <a:spcAft>
                <a:spcPts val="600"/>
              </a:spcAft>
            </a:pPr>
            <a:fld id="{1621B6DD-29C1-4FEA-923F-71EA1347694C}" type="slidenum">
              <a:rPr lang="pl-PL" smtClean="0"/>
              <a:pPr rtl="0">
                <a:spcAft>
                  <a:spcPts val="600"/>
                </a:spcAft>
              </a:pPr>
              <a:t>6</a:t>
            </a:fld>
            <a:endParaRPr lang="pl-PL"/>
          </a:p>
        </p:txBody>
      </p:sp>
      <p:graphicFrame>
        <p:nvGraphicFramePr>
          <p:cNvPr id="7" name="Zawartość — symbol zastępczy 6" descr="Członkowie zespołu — grafika SmartArt">
            <a:extLst>
              <a:ext uri="{FF2B5EF4-FFF2-40B4-BE49-F238E27FC236}">
                <a16:creationId xmlns:a16="http://schemas.microsoft.com/office/drawing/2014/main" id="{7C3F7AD9-DEA4-424B-B3D7-AFAE19BC215B}"/>
              </a:ext>
            </a:extLst>
          </p:cNvPr>
          <p:cNvGraphicFramePr>
            <a:graphicFrameLocks noGrp="1"/>
          </p:cNvGraphicFramePr>
          <p:nvPr>
            <p:ph sz="quarter" idx="13"/>
            <p:extLst>
              <p:ext uri="{D42A27DB-BD31-4B8C-83A1-F6EECF244321}">
                <p14:modId xmlns:p14="http://schemas.microsoft.com/office/powerpoint/2010/main" val="3847610910"/>
              </p:ext>
            </p:extLst>
          </p:nvPr>
        </p:nvGraphicFramePr>
        <p:xfrm>
          <a:off x="774133" y="2385982"/>
          <a:ext cx="10643735" cy="3248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39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ytuł 1">
            <a:extLst>
              <a:ext uri="{FF2B5EF4-FFF2-40B4-BE49-F238E27FC236}">
                <a16:creationId xmlns:a16="http://schemas.microsoft.com/office/drawing/2014/main" id="{AF9B78DE-7E0D-4CEE-83B9-7C1D500A5F42}"/>
              </a:ext>
            </a:extLst>
          </p:cNvPr>
          <p:cNvSpPr>
            <a:spLocks noGrp="1"/>
          </p:cNvSpPr>
          <p:nvPr>
            <p:ph type="title"/>
          </p:nvPr>
        </p:nvSpPr>
        <p:spPr>
          <a:xfrm>
            <a:off x="720000" y="619200"/>
            <a:ext cx="10728322" cy="788666"/>
          </a:xfrm>
        </p:spPr>
        <p:txBody>
          <a:bodyPr rtlCol="0" anchor="ctr"/>
          <a:lstStyle/>
          <a:p>
            <a:pPr rtl="0"/>
            <a:r>
              <a:rPr lang="pl-PL" dirty="0"/>
              <a:t>PTSD - objawy</a:t>
            </a:r>
          </a:p>
        </p:txBody>
      </p:sp>
      <p:sp>
        <p:nvSpPr>
          <p:cNvPr id="26" name="Numer slajdu — symbol zastępczy 25">
            <a:extLst>
              <a:ext uri="{FF2B5EF4-FFF2-40B4-BE49-F238E27FC236}">
                <a16:creationId xmlns:a16="http://schemas.microsoft.com/office/drawing/2014/main" id="{363C30F1-FF00-4817-9660-89E12F5B3075}"/>
              </a:ext>
            </a:extLst>
          </p:cNvPr>
          <p:cNvSpPr>
            <a:spLocks noGrp="1"/>
          </p:cNvSpPr>
          <p:nvPr>
            <p:ph type="sldNum" sz="quarter" idx="16"/>
          </p:nvPr>
        </p:nvSpPr>
        <p:spPr/>
        <p:txBody>
          <a:bodyPr rtlCol="0"/>
          <a:lstStyle/>
          <a:p>
            <a:pPr rtl="0"/>
            <a:fld id="{1621B6DD-29C1-4FEA-923F-71EA1347694C}" type="slidenum">
              <a:rPr lang="pl-PL" smtClean="0"/>
              <a:pPr rtl="0"/>
              <a:t>7</a:t>
            </a:fld>
            <a:endParaRPr lang="pl-PL" dirty="0"/>
          </a:p>
        </p:txBody>
      </p:sp>
      <p:graphicFrame>
        <p:nvGraphicFramePr>
          <p:cNvPr id="4" name="Tabela 3">
            <a:extLst>
              <a:ext uri="{FF2B5EF4-FFF2-40B4-BE49-F238E27FC236}">
                <a16:creationId xmlns:a16="http://schemas.microsoft.com/office/drawing/2014/main" id="{935A1B8A-5A03-770F-E79D-44590070A348}"/>
              </a:ext>
            </a:extLst>
          </p:cNvPr>
          <p:cNvGraphicFramePr>
            <a:graphicFrameLocks noGrp="1"/>
          </p:cNvGraphicFramePr>
          <p:nvPr>
            <p:extLst>
              <p:ext uri="{D42A27DB-BD31-4B8C-83A1-F6EECF244321}">
                <p14:modId xmlns:p14="http://schemas.microsoft.com/office/powerpoint/2010/main" val="2685432280"/>
              </p:ext>
            </p:extLst>
          </p:nvPr>
        </p:nvGraphicFramePr>
        <p:xfrm>
          <a:off x="0" y="2000240"/>
          <a:ext cx="12192000" cy="4420881"/>
        </p:xfrm>
        <a:graphic>
          <a:graphicData uri="http://schemas.openxmlformats.org/drawingml/2006/table">
            <a:tbl>
              <a:tblPr firstRow="1" bandRow="1">
                <a:tableStyleId>{D03447BB-5D67-496B-8E87-E561075AD55C}</a:tableStyleId>
              </a:tblPr>
              <a:tblGrid>
                <a:gridCol w="2858709">
                  <a:extLst>
                    <a:ext uri="{9D8B030D-6E8A-4147-A177-3AD203B41FA5}">
                      <a16:colId xmlns:a16="http://schemas.microsoft.com/office/drawing/2014/main" val="3750504471"/>
                    </a:ext>
                  </a:extLst>
                </a:gridCol>
                <a:gridCol w="2766168">
                  <a:extLst>
                    <a:ext uri="{9D8B030D-6E8A-4147-A177-3AD203B41FA5}">
                      <a16:colId xmlns:a16="http://schemas.microsoft.com/office/drawing/2014/main" val="4009141691"/>
                    </a:ext>
                  </a:extLst>
                </a:gridCol>
                <a:gridCol w="2756072">
                  <a:extLst>
                    <a:ext uri="{9D8B030D-6E8A-4147-A177-3AD203B41FA5}">
                      <a16:colId xmlns:a16="http://schemas.microsoft.com/office/drawing/2014/main" val="1447413466"/>
                    </a:ext>
                  </a:extLst>
                </a:gridCol>
                <a:gridCol w="3811051">
                  <a:extLst>
                    <a:ext uri="{9D8B030D-6E8A-4147-A177-3AD203B41FA5}">
                      <a16:colId xmlns:a16="http://schemas.microsoft.com/office/drawing/2014/main" val="2761085398"/>
                    </a:ext>
                  </a:extLst>
                </a:gridCol>
              </a:tblGrid>
              <a:tr h="594623">
                <a:tc>
                  <a:txBody>
                    <a:bodyPr/>
                    <a:lstStyle/>
                    <a:p>
                      <a:pPr algn="ctr"/>
                      <a:r>
                        <a:rPr lang="pl-PL" sz="1400" dirty="0">
                          <a:latin typeface="Times New Roman" panose="02020603050405020304" pitchFamily="18" charset="0"/>
                          <a:cs typeface="Times New Roman" panose="02020603050405020304" pitchFamily="18" charset="0"/>
                        </a:rPr>
                        <a:t>Ponowne odtwarzanie traumy</a:t>
                      </a:r>
                    </a:p>
                  </a:txBody>
                  <a:tcPr marL="68580" marR="68580" anchor="ctr">
                    <a:cell3D prstMaterial="dkEdge">
                      <a:bevel w="50800" prst="hardEdge"/>
                      <a:lightRig rig="flood" dir="t"/>
                    </a:cell3D>
                  </a:tcPr>
                </a:tc>
                <a:tc>
                  <a:txBody>
                    <a:bodyPr/>
                    <a:lstStyle/>
                    <a:p>
                      <a:pPr algn="ctr"/>
                      <a:r>
                        <a:rPr lang="pl-PL" sz="1400" dirty="0">
                          <a:latin typeface="Times New Roman" panose="02020603050405020304" pitchFamily="18" charset="0"/>
                          <a:cs typeface="Times New Roman" panose="02020603050405020304" pitchFamily="18" charset="0"/>
                        </a:rPr>
                        <a:t>Unikanie czynników związanych z traumą</a:t>
                      </a:r>
                    </a:p>
                  </a:txBody>
                  <a:tcPr marL="68580" marR="68580" anchor="ctr">
                    <a:cell3D prstMaterial="dkEdge">
                      <a:bevel w="50800" prst="hardEdge"/>
                      <a:lightRig rig="flood" dir="t"/>
                    </a:cell3D>
                  </a:tcPr>
                </a:tc>
                <a:tc>
                  <a:txBody>
                    <a:bodyPr/>
                    <a:lstStyle/>
                    <a:p>
                      <a:pPr algn="ctr"/>
                      <a:r>
                        <a:rPr lang="pl-PL" sz="1400" dirty="0">
                          <a:latin typeface="Times New Roman" panose="02020603050405020304" pitchFamily="18" charset="0"/>
                          <a:cs typeface="Times New Roman" panose="02020603050405020304" pitchFamily="18" charset="0"/>
                        </a:rPr>
                        <a:t>Pobudzenie psychofizyczne</a:t>
                      </a:r>
                    </a:p>
                  </a:txBody>
                  <a:tcPr marL="68580" marR="68580" anchor="ctr">
                    <a:cell3D prstMaterial="dkEdge">
                      <a:bevel w="50800" prst="hardEdge"/>
                      <a:lightRig rig="flood" dir="t"/>
                    </a:cell3D>
                  </a:tcPr>
                </a:tc>
                <a:tc>
                  <a:txBody>
                    <a:bodyPr/>
                    <a:lstStyle/>
                    <a:p>
                      <a:pPr algn="ctr"/>
                      <a:r>
                        <a:rPr lang="pl-PL" sz="1400" dirty="0">
                          <a:latin typeface="Times New Roman" panose="02020603050405020304" pitchFamily="18" charset="0"/>
                          <a:cs typeface="Times New Roman" panose="02020603050405020304" pitchFamily="18" charset="0"/>
                        </a:rPr>
                        <a:t>Negatywne zmiany</a:t>
                      </a:r>
                      <a:br>
                        <a:rPr lang="pl-PL" sz="1400" dirty="0">
                          <a:latin typeface="Times New Roman" panose="02020603050405020304" pitchFamily="18" charset="0"/>
                          <a:cs typeface="Times New Roman" panose="02020603050405020304" pitchFamily="18" charset="0"/>
                        </a:rPr>
                      </a:br>
                      <a:r>
                        <a:rPr lang="pl-PL" sz="1400" dirty="0">
                          <a:latin typeface="Times New Roman" panose="02020603050405020304" pitchFamily="18" charset="0"/>
                          <a:cs typeface="Times New Roman" panose="02020603050405020304" pitchFamily="18" charset="0"/>
                        </a:rPr>
                        <a:t>w sferze myśli i nastroju</a:t>
                      </a:r>
                    </a:p>
                  </a:txBody>
                  <a:tcPr marL="68580" marR="68580" anchor="ctr">
                    <a:cell3D prstMaterial="dkEdge">
                      <a:bevel w="50800" prst="hardEdge"/>
                      <a:lightRig rig="flood" dir="t"/>
                    </a:cell3D>
                  </a:tcPr>
                </a:tc>
                <a:extLst>
                  <a:ext uri="{0D108BD9-81ED-4DB2-BD59-A6C34878D82A}">
                    <a16:rowId xmlns:a16="http://schemas.microsoft.com/office/drawing/2014/main" val="4248984321"/>
                  </a:ext>
                </a:extLst>
              </a:tr>
              <a:tr h="6426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a:latin typeface="Times New Roman" panose="02020603050405020304" pitchFamily="18" charset="0"/>
                          <a:cs typeface="Times New Roman" panose="02020603050405020304" pitchFamily="18" charset="0"/>
                        </a:rPr>
                        <a:t>Poczucie,</a:t>
                      </a:r>
                      <a:r>
                        <a:rPr lang="pl-PL" sz="1400" baseline="0" dirty="0">
                          <a:latin typeface="Times New Roman" panose="02020603050405020304" pitchFamily="18" charset="0"/>
                          <a:cs typeface="Times New Roman" panose="02020603050405020304" pitchFamily="18" charset="0"/>
                        </a:rPr>
                        <a:t> jakby trauma wciąż trwała</a:t>
                      </a:r>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Unikanie myśli i emocji przypominających o traumie</a:t>
                      </a: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Bezsenność</a:t>
                      </a: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Negatywne przekonania o sobie</a:t>
                      </a:r>
                      <a:br>
                        <a:rPr lang="pl-PL" sz="1400" dirty="0">
                          <a:latin typeface="Times New Roman" panose="02020603050405020304" pitchFamily="18" charset="0"/>
                          <a:cs typeface="Times New Roman" panose="02020603050405020304" pitchFamily="18" charset="0"/>
                        </a:rPr>
                      </a:br>
                      <a:r>
                        <a:rPr lang="pl-PL" sz="1400" dirty="0">
                          <a:latin typeface="Times New Roman" panose="02020603050405020304" pitchFamily="18" charset="0"/>
                          <a:cs typeface="Times New Roman" panose="02020603050405020304" pitchFamily="18" charset="0"/>
                        </a:rPr>
                        <a:t>i innych</a:t>
                      </a:r>
                    </a:p>
                  </a:txBody>
                  <a:tcPr marL="68580" marR="68580" anchor="ctr">
                    <a:cell3D prstMaterial="dkEdge">
                      <a:bevel w="50800" prst="hardEdge"/>
                      <a:lightRig rig="flood" dir="t"/>
                    </a:cell3D>
                  </a:tcPr>
                </a:tc>
                <a:extLst>
                  <a:ext uri="{0D108BD9-81ED-4DB2-BD59-A6C34878D82A}">
                    <a16:rowId xmlns:a16="http://schemas.microsoft.com/office/drawing/2014/main" val="4153459512"/>
                  </a:ext>
                </a:extLst>
              </a:tr>
              <a:tr h="8041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err="1">
                          <a:latin typeface="Times New Roman" panose="02020603050405020304" pitchFamily="18" charset="0"/>
                          <a:cs typeface="Times New Roman" panose="02020603050405020304" pitchFamily="18" charset="0"/>
                        </a:rPr>
                        <a:t>Flashbacki</a:t>
                      </a:r>
                      <a:r>
                        <a:rPr lang="pl-PL" sz="1400" dirty="0">
                          <a:latin typeface="Times New Roman" panose="02020603050405020304" pitchFamily="18" charset="0"/>
                          <a:cs typeface="Times New Roman" panose="02020603050405020304" pitchFamily="18" charset="0"/>
                        </a:rPr>
                        <a:t> – nawracające obrazy dotyczące</a:t>
                      </a:r>
                      <a:r>
                        <a:rPr lang="pl-PL" sz="1400" baseline="0" dirty="0">
                          <a:latin typeface="Times New Roman" panose="02020603050405020304" pitchFamily="18" charset="0"/>
                          <a:cs typeface="Times New Roman" panose="02020603050405020304" pitchFamily="18" charset="0"/>
                        </a:rPr>
                        <a:t> traumy</a:t>
                      </a:r>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Unikanie miejsc i osób przypominających o traumie</a:t>
                      </a: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Nadmierna</a:t>
                      </a:r>
                      <a:r>
                        <a:rPr lang="pl-PL" sz="1400" baseline="0" dirty="0">
                          <a:latin typeface="Times New Roman" panose="02020603050405020304" pitchFamily="18" charset="0"/>
                          <a:cs typeface="Times New Roman" panose="02020603050405020304" pitchFamily="18" charset="0"/>
                        </a:rPr>
                        <a:t> czujność</a:t>
                      </a:r>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Amnezja (niezdolność przypomnienia sobie istotnych</a:t>
                      </a:r>
                      <a:r>
                        <a:rPr lang="pl-PL" sz="1400" baseline="0" dirty="0">
                          <a:latin typeface="Times New Roman" panose="02020603050405020304" pitchFamily="18" charset="0"/>
                          <a:cs typeface="Times New Roman" panose="02020603050405020304" pitchFamily="18" charset="0"/>
                        </a:rPr>
                        <a:t> aspektów urazu)</a:t>
                      </a:r>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extLst>
                  <a:ext uri="{0D108BD9-81ED-4DB2-BD59-A6C34878D82A}">
                    <a16:rowId xmlns:a16="http://schemas.microsoft.com/office/drawing/2014/main" val="3838093277"/>
                  </a:ext>
                </a:extLst>
              </a:tr>
              <a:tr h="8041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a:latin typeface="Times New Roman" panose="02020603050405020304" pitchFamily="18" charset="0"/>
                          <a:cs typeface="Times New Roman" panose="02020603050405020304" pitchFamily="18" charset="0"/>
                        </a:rPr>
                        <a:t>Powracające</a:t>
                      </a:r>
                      <a:r>
                        <a:rPr lang="pl-PL" sz="1400" baseline="0" dirty="0">
                          <a:latin typeface="Times New Roman" panose="02020603050405020304" pitchFamily="18" charset="0"/>
                          <a:cs typeface="Times New Roman" panose="02020603050405020304" pitchFamily="18" charset="0"/>
                        </a:rPr>
                        <a:t> i i</a:t>
                      </a:r>
                      <a:r>
                        <a:rPr lang="pl-PL" sz="1400" dirty="0">
                          <a:latin typeface="Times New Roman" panose="02020603050405020304" pitchFamily="18" charset="0"/>
                          <a:cs typeface="Times New Roman" panose="02020603050405020304" pitchFamily="18" charset="0"/>
                        </a:rPr>
                        <a:t>ntruzywne</a:t>
                      </a:r>
                      <a:r>
                        <a:rPr lang="pl-PL" sz="1400" baseline="0" dirty="0">
                          <a:latin typeface="Times New Roman" panose="02020603050405020304" pitchFamily="18" charset="0"/>
                          <a:cs typeface="Times New Roman" panose="02020603050405020304" pitchFamily="18" charset="0"/>
                        </a:rPr>
                        <a:t> (poza nasza kontrolą, jak intruz) myśli</a:t>
                      </a:r>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Silny stres w momencie</a:t>
                      </a:r>
                      <a:r>
                        <a:rPr lang="pl-PL" sz="1400" baseline="0" dirty="0">
                          <a:latin typeface="Times New Roman" panose="02020603050405020304" pitchFamily="18" charset="0"/>
                          <a:cs typeface="Times New Roman" panose="02020603050405020304" pitchFamily="18" charset="0"/>
                        </a:rPr>
                        <a:t> niepowodzenia unikania</a:t>
                      </a:r>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Nadmierna reakcja przestrachu – łatwe wystraszanie się</a:t>
                      </a: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Zniekształcone przekonania na temat przyczyn lub skutków</a:t>
                      </a:r>
                      <a:r>
                        <a:rPr lang="pl-PL" sz="1400" baseline="0" dirty="0">
                          <a:latin typeface="Times New Roman" panose="02020603050405020304" pitchFamily="18" charset="0"/>
                          <a:cs typeface="Times New Roman" panose="02020603050405020304" pitchFamily="18" charset="0"/>
                        </a:rPr>
                        <a:t> traumy, poczucie winy</a:t>
                      </a:r>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extLst>
                  <a:ext uri="{0D108BD9-81ED-4DB2-BD59-A6C34878D82A}">
                    <a16:rowId xmlns:a16="http://schemas.microsoft.com/office/drawing/2014/main" val="1055551417"/>
                  </a:ext>
                </a:extLst>
              </a:tr>
              <a:tr h="392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400" dirty="0">
                          <a:latin typeface="Times New Roman" pitchFamily="18" charset="0"/>
                          <a:cs typeface="Times New Roman" pitchFamily="18" charset="0"/>
                        </a:rPr>
                        <a:t>Koszmary senne </a:t>
                      </a:r>
                    </a:p>
                  </a:txBody>
                  <a:tcPr marL="68580" marR="68580" anchor="ctr">
                    <a:cell3D prstMaterial="dkEdge">
                      <a:bevel w="50800" prst="hardEdge"/>
                      <a:lightRig rig="flood" dir="t"/>
                    </a:cell3D>
                  </a:tcPr>
                </a:tc>
                <a:tc>
                  <a:txBody>
                    <a:bodyPr/>
                    <a:lstStyle/>
                    <a:p>
                      <a:endParaRPr lang="pl-PL" sz="140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Zaburzenia koncentracji</a:t>
                      </a: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Zmniejszenie zainteresowań</a:t>
                      </a:r>
                    </a:p>
                  </a:txBody>
                  <a:tcPr marL="68580" marR="68580" anchor="ctr">
                    <a:cell3D prstMaterial="dkEdge">
                      <a:bevel w="50800" prst="hardEdge"/>
                      <a:lightRig rig="flood" dir="t"/>
                    </a:cell3D>
                  </a:tcPr>
                </a:tc>
                <a:extLst>
                  <a:ext uri="{0D108BD9-81ED-4DB2-BD59-A6C34878D82A}">
                    <a16:rowId xmlns:a16="http://schemas.microsoft.com/office/drawing/2014/main" val="3976910088"/>
                  </a:ext>
                </a:extLst>
              </a:tr>
              <a:tr h="804877">
                <a:tc>
                  <a:txBody>
                    <a:bodyPr/>
                    <a:lstStyle/>
                    <a:p>
                      <a:r>
                        <a:rPr lang="pl-PL" sz="1400" dirty="0">
                          <a:latin typeface="Times New Roman" panose="02020603050405020304" pitchFamily="18" charset="0"/>
                          <a:cs typeface="Times New Roman" panose="02020603050405020304" pitchFamily="18" charset="0"/>
                        </a:rPr>
                        <a:t>Silny</a:t>
                      </a:r>
                      <a:r>
                        <a:rPr lang="pl-PL" sz="1400" baseline="0" dirty="0">
                          <a:latin typeface="Times New Roman" panose="02020603050405020304" pitchFamily="18" charset="0"/>
                          <a:cs typeface="Times New Roman" panose="02020603050405020304" pitchFamily="18" charset="0"/>
                        </a:rPr>
                        <a:t> stres/p</a:t>
                      </a:r>
                      <a:r>
                        <a:rPr lang="pl-PL" sz="1400" dirty="0">
                          <a:latin typeface="Times New Roman" panose="02020603050405020304" pitchFamily="18" charset="0"/>
                          <a:cs typeface="Times New Roman" panose="02020603050405020304" pitchFamily="18" charset="0"/>
                        </a:rPr>
                        <a:t>obudzenie psychofizyczne przy tych objawach</a:t>
                      </a:r>
                    </a:p>
                  </a:txBody>
                  <a:tcPr marL="68580" marR="68580" anchor="ctr">
                    <a:cell3D prstMaterial="dkEdge">
                      <a:bevel w="50800" prst="hardEdge"/>
                      <a:lightRig rig="flood" dir="t"/>
                    </a:cell3D>
                  </a:tcPr>
                </a:tc>
                <a:tc>
                  <a:txBody>
                    <a:bodyPr/>
                    <a:lstStyle/>
                    <a:p>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Drażliwe</a:t>
                      </a:r>
                      <a:r>
                        <a:rPr lang="pl-PL" sz="1400" baseline="0" dirty="0">
                          <a:latin typeface="Times New Roman" panose="02020603050405020304" pitchFamily="18" charset="0"/>
                          <a:cs typeface="Times New Roman" panose="02020603050405020304" pitchFamily="18" charset="0"/>
                        </a:rPr>
                        <a:t> zachowania,</a:t>
                      </a:r>
                      <a:br>
                        <a:rPr lang="pl-PL" sz="1400" baseline="0" dirty="0">
                          <a:latin typeface="Times New Roman" panose="02020603050405020304" pitchFamily="18" charset="0"/>
                          <a:cs typeface="Times New Roman" panose="02020603050405020304" pitchFamily="18" charset="0"/>
                        </a:rPr>
                      </a:br>
                      <a:r>
                        <a:rPr lang="pl-PL" sz="1400" baseline="0" dirty="0">
                          <a:latin typeface="Times New Roman" panose="02020603050405020304" pitchFamily="18" charset="0"/>
                          <a:cs typeface="Times New Roman" panose="02020603050405020304" pitchFamily="18" charset="0"/>
                        </a:rPr>
                        <a:t>wybuchy gniewu, agresywność</a:t>
                      </a:r>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400" dirty="0">
                          <a:latin typeface="Times New Roman" panose="02020603050405020304" pitchFamily="18" charset="0"/>
                          <a:cs typeface="Times New Roman" panose="02020603050405020304" pitchFamily="18" charset="0"/>
                        </a:rPr>
                        <a:t>Utrzymująca się niezdolność do przeżywania pozytywnych emocji</a:t>
                      </a:r>
                    </a:p>
                    <a:p>
                      <a:endParaRPr lang="pl-PL" sz="1400" dirty="0">
                        <a:latin typeface="Times New Roman" panose="02020603050405020304" pitchFamily="18" charset="0"/>
                        <a:cs typeface="Times New Roman" panose="02020603050405020304" pitchFamily="18" charset="0"/>
                      </a:endParaRPr>
                    </a:p>
                  </a:txBody>
                  <a:tcPr marL="68580" marR="68580" anchor="ctr">
                    <a:cell3D prstMaterial="dkEdge">
                      <a:bevel w="50800" prst="hardEdge"/>
                      <a:lightRig rig="flood" dir="t"/>
                    </a:cell3D>
                  </a:tcPr>
                </a:tc>
                <a:extLst>
                  <a:ext uri="{0D108BD9-81ED-4DB2-BD59-A6C34878D82A}">
                    <a16:rowId xmlns:a16="http://schemas.microsoft.com/office/drawing/2014/main" val="2656284242"/>
                  </a:ext>
                </a:extLst>
              </a:tr>
              <a:tr h="377783">
                <a:tc>
                  <a:txBody>
                    <a:bodyPr/>
                    <a:lstStyle/>
                    <a:p>
                      <a:endParaRPr lang="pl-PL" sz="1400" dirty="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endParaRPr lang="pl-PL" sz="1400">
                        <a:latin typeface="Times New Roman" pitchFamily="18" charset="0"/>
                        <a:cs typeface="Times New Roman" pitchFamily="18" charset="0"/>
                      </a:endParaRPr>
                    </a:p>
                  </a:txBody>
                  <a:tcPr marL="68580" marR="68580" anchor="ctr">
                    <a:cell3D prstMaterial="dkEdge">
                      <a:bevel w="50800" prst="hardEdge"/>
                      <a:lightRig rig="flood" dir="t"/>
                    </a:cell3D>
                  </a:tcPr>
                </a:tc>
                <a:tc>
                  <a:txBody>
                    <a:bodyPr/>
                    <a:lstStyle/>
                    <a:p>
                      <a:r>
                        <a:rPr lang="pl-PL" sz="1400" dirty="0">
                          <a:latin typeface="Times New Roman" panose="02020603050405020304" pitchFamily="18" charset="0"/>
                          <a:cs typeface="Times New Roman" panose="02020603050405020304" pitchFamily="18" charset="0"/>
                        </a:rPr>
                        <a:t>Ryzykowne zachowania</a:t>
                      </a:r>
                    </a:p>
                  </a:txBody>
                  <a:tcPr marL="68580" marR="68580" anchor="ctr">
                    <a:cell3D prstMaterial="dkEdge">
                      <a:bevel w="50800" prst="hardEdge"/>
                      <a:lightRig rig="flood" dir="t"/>
                    </a:cell3D>
                  </a:tcPr>
                </a:tc>
                <a:tc>
                  <a:txBody>
                    <a:bodyPr/>
                    <a:lstStyle/>
                    <a:p>
                      <a:r>
                        <a:rPr lang="pl-PL" sz="1400" dirty="0">
                          <a:latin typeface="Times New Roman" pitchFamily="18" charset="0"/>
                          <a:cs typeface="Times New Roman" pitchFamily="18" charset="0"/>
                        </a:rPr>
                        <a:t>Izolacja, poczucie zobojętnienia</a:t>
                      </a:r>
                    </a:p>
                  </a:txBody>
                  <a:tcPr marL="68580" marR="68580" anchor="ctr">
                    <a:cell3D prstMaterial="dkEdge">
                      <a:bevel w="50800" prst="hardEdge"/>
                      <a:lightRig rig="flood" dir="t"/>
                    </a:cell3D>
                  </a:tcPr>
                </a:tc>
                <a:extLst>
                  <a:ext uri="{0D108BD9-81ED-4DB2-BD59-A6C34878D82A}">
                    <a16:rowId xmlns:a16="http://schemas.microsoft.com/office/drawing/2014/main" val="2627623694"/>
                  </a:ext>
                </a:extLst>
              </a:tr>
            </a:tbl>
          </a:graphicData>
        </a:graphic>
      </p:graphicFrame>
    </p:spTree>
    <p:extLst>
      <p:ext uri="{BB962C8B-B14F-4D97-AF65-F5344CB8AC3E}">
        <p14:creationId xmlns:p14="http://schemas.microsoft.com/office/powerpoint/2010/main" val="326850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ytuł 1">
            <a:extLst>
              <a:ext uri="{FF2B5EF4-FFF2-40B4-BE49-F238E27FC236}">
                <a16:creationId xmlns:a16="http://schemas.microsoft.com/office/drawing/2014/main" id="{5E5B0A72-73E7-4C55-874C-B50A6CA630ED}"/>
              </a:ext>
            </a:extLst>
          </p:cNvPr>
          <p:cNvSpPr>
            <a:spLocks noGrp="1"/>
          </p:cNvSpPr>
          <p:nvPr>
            <p:ph type="title"/>
          </p:nvPr>
        </p:nvSpPr>
        <p:spPr>
          <a:xfrm>
            <a:off x="720000" y="619200"/>
            <a:ext cx="10728322" cy="788666"/>
          </a:xfrm>
        </p:spPr>
        <p:txBody>
          <a:bodyPr rtlCol="0" anchor="ctr"/>
          <a:lstStyle/>
          <a:p>
            <a:pPr rtl="0"/>
            <a:r>
              <a:rPr lang="pl-PL" dirty="0"/>
              <a:t>Trauma - znaczenie</a:t>
            </a:r>
          </a:p>
        </p:txBody>
      </p:sp>
      <p:sp>
        <p:nvSpPr>
          <p:cNvPr id="21" name="Data — symbol zastępczy 20">
            <a:extLst>
              <a:ext uri="{FF2B5EF4-FFF2-40B4-BE49-F238E27FC236}">
                <a16:creationId xmlns:a16="http://schemas.microsoft.com/office/drawing/2014/main" id="{C9C0DDC3-A16E-49F8-A3FD-CBC53C2780DB}"/>
              </a:ext>
            </a:extLst>
          </p:cNvPr>
          <p:cNvSpPr>
            <a:spLocks noGrp="1"/>
          </p:cNvSpPr>
          <p:nvPr>
            <p:ph type="dt" sz="half" idx="14"/>
          </p:nvPr>
        </p:nvSpPr>
        <p:spPr>
          <a:xfrm>
            <a:off x="1025767" y="3429000"/>
            <a:ext cx="2845585" cy="720000"/>
          </a:xfrm>
        </p:spPr>
        <p:txBody>
          <a:bodyPr rtlCol="0"/>
          <a:lstStyle/>
          <a:p>
            <a:pPr rtl="0"/>
            <a:endParaRPr lang="pl-PL" sz="1400" b="1" dirty="0">
              <a:solidFill>
                <a:srgbClr val="FFFFFF"/>
              </a:solidFill>
              <a:latin typeface="+mj-lt"/>
            </a:endParaRPr>
          </a:p>
          <a:p>
            <a:pPr rtl="0"/>
            <a:r>
              <a:rPr lang="pl-PL" sz="1400" b="1" dirty="0">
                <a:solidFill>
                  <a:srgbClr val="FFFFFF"/>
                </a:solidFill>
                <a:latin typeface="+mj-lt"/>
              </a:rPr>
              <a:t>Czyli obraz naszej osoby.</a:t>
            </a:r>
          </a:p>
          <a:p>
            <a:pPr rtl="0"/>
            <a:r>
              <a:rPr lang="pl-PL" sz="1400" b="1" dirty="0">
                <a:solidFill>
                  <a:schemeClr val="bg2">
                    <a:lumMod val="40000"/>
                    <a:lumOff val="60000"/>
                  </a:schemeClr>
                </a:solidFill>
                <a:latin typeface="+mj-lt"/>
                <a:sym typeface="Wingdings" panose="05000000000000000000" pitchFamily="2" charset="2"/>
              </a:rPr>
              <a:t> </a:t>
            </a:r>
            <a:r>
              <a:rPr lang="pl-PL" sz="1400" b="1" dirty="0">
                <a:solidFill>
                  <a:schemeClr val="bg2">
                    <a:lumMod val="40000"/>
                    <a:lumOff val="60000"/>
                  </a:schemeClr>
                </a:solidFill>
                <a:latin typeface="+mj-lt"/>
              </a:rPr>
              <a:t>odpowiedzialne jest za:</a:t>
            </a:r>
          </a:p>
          <a:p>
            <a:pPr rtl="0"/>
            <a:endParaRPr lang="pl-PL" sz="1400" b="1" dirty="0">
              <a:solidFill>
                <a:srgbClr val="FFFFFF"/>
              </a:solidFill>
              <a:latin typeface="+mj-lt"/>
            </a:endParaRPr>
          </a:p>
          <a:p>
            <a:pPr rtl="0"/>
            <a:r>
              <a:rPr lang="pl-PL" sz="1400" b="1" dirty="0">
                <a:solidFill>
                  <a:srgbClr val="FFFFFF"/>
                </a:solidFill>
                <a:latin typeface="+mj-lt"/>
              </a:rPr>
              <a:t>• nadawanie całościowego sensu naszym doświadczeniom</a:t>
            </a:r>
          </a:p>
          <a:p>
            <a:pPr rtl="0"/>
            <a:r>
              <a:rPr lang="pl-PL" sz="1400" b="1" dirty="0">
                <a:solidFill>
                  <a:srgbClr val="FFFFFF"/>
                </a:solidFill>
                <a:latin typeface="+mj-lt"/>
              </a:rPr>
              <a:t>• podmiotową kontrolę i samoregulację –</a:t>
            </a:r>
          </a:p>
          <a:p>
            <a:pPr rtl="0"/>
            <a:r>
              <a:rPr lang="pl-PL" sz="1400" b="1" dirty="0">
                <a:solidFill>
                  <a:srgbClr val="FFFFFF"/>
                </a:solidFill>
                <a:latin typeface="+mj-lt"/>
              </a:rPr>
              <a:t>wywieranie wpływu na przebieg zdarzeń oraz</a:t>
            </a:r>
          </a:p>
          <a:p>
            <a:pPr rtl="0"/>
            <a:r>
              <a:rPr lang="pl-PL" sz="1400" b="1" dirty="0">
                <a:solidFill>
                  <a:srgbClr val="FFFFFF"/>
                </a:solidFill>
                <a:latin typeface="+mj-lt"/>
              </a:rPr>
              <a:t>odpowiedni poziom wewnętrznej integracji</a:t>
            </a:r>
          </a:p>
        </p:txBody>
      </p:sp>
      <p:sp>
        <p:nvSpPr>
          <p:cNvPr id="23" name="Numer slajdu — symbol zastępczy 22">
            <a:extLst>
              <a:ext uri="{FF2B5EF4-FFF2-40B4-BE49-F238E27FC236}">
                <a16:creationId xmlns:a16="http://schemas.microsoft.com/office/drawing/2014/main" id="{98A201B3-2CCF-4132-8763-1BFF87552FF4}"/>
              </a:ext>
            </a:extLst>
          </p:cNvPr>
          <p:cNvSpPr>
            <a:spLocks noGrp="1"/>
          </p:cNvSpPr>
          <p:nvPr>
            <p:ph type="sldNum" sz="quarter" idx="16"/>
          </p:nvPr>
        </p:nvSpPr>
        <p:spPr/>
        <p:txBody>
          <a:bodyPr rtlCol="0"/>
          <a:lstStyle/>
          <a:p>
            <a:pPr rtl="0"/>
            <a:fld id="{1621B6DD-29C1-4FEA-923F-71EA1347694C}" type="slidenum">
              <a:rPr lang="pl-PL" smtClean="0"/>
              <a:pPr rtl="0"/>
              <a:t>8</a:t>
            </a:fld>
            <a:endParaRPr lang="pl-PL" dirty="0"/>
          </a:p>
        </p:txBody>
      </p:sp>
      <p:sp>
        <p:nvSpPr>
          <p:cNvPr id="4" name="Data — symbol zastępczy 20">
            <a:extLst>
              <a:ext uri="{FF2B5EF4-FFF2-40B4-BE49-F238E27FC236}">
                <a16:creationId xmlns:a16="http://schemas.microsoft.com/office/drawing/2014/main" id="{5E8A9DF2-41F4-E2BD-D04B-B3DE94AB5038}"/>
              </a:ext>
            </a:extLst>
          </p:cNvPr>
          <p:cNvSpPr txBox="1">
            <a:spLocks/>
          </p:cNvSpPr>
          <p:nvPr/>
        </p:nvSpPr>
        <p:spPr>
          <a:xfrm>
            <a:off x="4817901" y="3153228"/>
            <a:ext cx="3031355" cy="720000"/>
          </a:xfrm>
          <a:prstGeom prst="rect">
            <a:avLst/>
          </a:prstGeom>
        </p:spPr>
        <p:txBody>
          <a:bodyPr vert="horz" lIns="0" tIns="180000" rIns="0" bIns="180000" rtlCol="0" anchor="ctr"/>
          <a:lstStyle>
            <a:defPPr rtl="0">
              <a:defRPr lang="pl-pl"/>
            </a:defPPr>
            <a:lvl1pPr marL="0" algn="l" defTabSz="457200" rtl="0" eaLnBrk="1" latinLnBrk="0" hangingPunct="1">
              <a:lnSpc>
                <a:spcPct val="120000"/>
              </a:lnSpc>
              <a:defRPr sz="1200" kern="1200" spc="20" baseline="0">
                <a:solidFill>
                  <a:schemeClr val="tx1">
                    <a:alpha val="58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pl-PL" dirty="0">
              <a:solidFill>
                <a:schemeClr val="tx1"/>
              </a:solidFill>
            </a:endParaRPr>
          </a:p>
          <a:p>
            <a:r>
              <a:rPr lang="pl-PL" sz="1400" b="1" dirty="0">
                <a:solidFill>
                  <a:schemeClr val="tx1"/>
                </a:solidFill>
                <a:latin typeface="+mj-lt"/>
              </a:rPr>
              <a:t>Czyli postrzeganie ludzi </a:t>
            </a:r>
            <a:br>
              <a:rPr lang="pl-PL" sz="1400" b="1" dirty="0">
                <a:solidFill>
                  <a:schemeClr val="tx1"/>
                </a:solidFill>
                <a:latin typeface="+mj-lt"/>
              </a:rPr>
            </a:br>
            <a:r>
              <a:rPr lang="pl-PL" sz="1400" b="1" dirty="0">
                <a:solidFill>
                  <a:schemeClr val="tx1"/>
                </a:solidFill>
                <a:latin typeface="+mj-lt"/>
              </a:rPr>
              <a:t>i przez ludzi.</a:t>
            </a:r>
          </a:p>
          <a:p>
            <a:r>
              <a:rPr lang="pl-PL" sz="1400" b="1" dirty="0">
                <a:solidFill>
                  <a:schemeClr val="bg2">
                    <a:lumMod val="40000"/>
                    <a:lumOff val="60000"/>
                  </a:schemeClr>
                </a:solidFill>
                <a:latin typeface="+mj-lt"/>
                <a:sym typeface="Wingdings" panose="05000000000000000000" pitchFamily="2" charset="2"/>
              </a:rPr>
              <a:t> </a:t>
            </a:r>
            <a:r>
              <a:rPr lang="pl-PL" sz="1400" b="1" dirty="0">
                <a:solidFill>
                  <a:schemeClr val="bg2">
                    <a:lumMod val="40000"/>
                    <a:lumOff val="60000"/>
                  </a:schemeClr>
                </a:solidFill>
                <a:latin typeface="+mj-lt"/>
              </a:rPr>
              <a:t>odpowiedzialne jest za:</a:t>
            </a:r>
          </a:p>
          <a:p>
            <a:endParaRPr lang="pl-PL" sz="1400" b="1" dirty="0">
              <a:solidFill>
                <a:schemeClr val="tx1"/>
              </a:solidFill>
              <a:latin typeface="+mj-lt"/>
            </a:endParaRPr>
          </a:p>
          <a:p>
            <a:r>
              <a:rPr lang="pl-PL" sz="1400" b="1" dirty="0">
                <a:solidFill>
                  <a:schemeClr val="tx1"/>
                </a:solidFill>
                <a:latin typeface="+mj-lt"/>
              </a:rPr>
              <a:t>• postrzeganie zaufania do innych</a:t>
            </a:r>
          </a:p>
          <a:p>
            <a:r>
              <a:rPr lang="pl-PL" sz="1400" b="1" dirty="0">
                <a:solidFill>
                  <a:schemeClr val="tx1"/>
                </a:solidFill>
                <a:latin typeface="+mj-lt"/>
              </a:rPr>
              <a:t>• poczucie przynależności</a:t>
            </a:r>
          </a:p>
          <a:p>
            <a:r>
              <a:rPr lang="pl-PL" sz="1400" b="1" dirty="0">
                <a:solidFill>
                  <a:schemeClr val="tx1"/>
                </a:solidFill>
                <a:latin typeface="+mj-lt"/>
              </a:rPr>
              <a:t>• poczucie wsparcia i swobody wśród innych</a:t>
            </a:r>
          </a:p>
        </p:txBody>
      </p:sp>
      <p:sp>
        <p:nvSpPr>
          <p:cNvPr id="5" name="Data — symbol zastępczy 20">
            <a:extLst>
              <a:ext uri="{FF2B5EF4-FFF2-40B4-BE49-F238E27FC236}">
                <a16:creationId xmlns:a16="http://schemas.microsoft.com/office/drawing/2014/main" id="{15C82F79-088F-0DC0-BF05-22DC58F28CE8}"/>
              </a:ext>
            </a:extLst>
          </p:cNvPr>
          <p:cNvSpPr txBox="1">
            <a:spLocks/>
          </p:cNvSpPr>
          <p:nvPr/>
        </p:nvSpPr>
        <p:spPr>
          <a:xfrm>
            <a:off x="8795805" y="3260533"/>
            <a:ext cx="2761005" cy="720000"/>
          </a:xfrm>
          <a:prstGeom prst="rect">
            <a:avLst/>
          </a:prstGeom>
        </p:spPr>
        <p:txBody>
          <a:bodyPr vert="horz" lIns="0" tIns="180000" rIns="0" bIns="180000" rtlCol="0" anchor="ctr"/>
          <a:lstStyle>
            <a:defPPr rtl="0">
              <a:defRPr lang="pl-pl"/>
            </a:defPPr>
            <a:lvl1pPr marL="0" algn="l" defTabSz="457200" rtl="0" eaLnBrk="1" latinLnBrk="0" hangingPunct="1">
              <a:lnSpc>
                <a:spcPct val="120000"/>
              </a:lnSpc>
              <a:defRPr sz="1200" kern="1200" spc="20" baseline="0">
                <a:solidFill>
                  <a:schemeClr val="tx1">
                    <a:alpha val="58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l-PL" sz="1400" b="1" dirty="0">
                <a:solidFill>
                  <a:srgbClr val="FFFFFF"/>
                </a:solidFill>
                <a:latin typeface="+mj-lt"/>
              </a:rPr>
              <a:t>Czyli oczekiwania wobec świata.</a:t>
            </a:r>
          </a:p>
          <a:p>
            <a:r>
              <a:rPr lang="pl-PL" sz="1400" b="1" dirty="0">
                <a:solidFill>
                  <a:schemeClr val="bg2">
                    <a:lumMod val="40000"/>
                    <a:lumOff val="60000"/>
                  </a:schemeClr>
                </a:solidFill>
                <a:latin typeface="+mj-lt"/>
                <a:sym typeface="Wingdings" panose="05000000000000000000" pitchFamily="2" charset="2"/>
              </a:rPr>
              <a:t> </a:t>
            </a:r>
            <a:r>
              <a:rPr lang="pl-PL" sz="1400" b="1" dirty="0">
                <a:solidFill>
                  <a:schemeClr val="bg2">
                    <a:lumMod val="40000"/>
                    <a:lumOff val="60000"/>
                  </a:schemeClr>
                </a:solidFill>
                <a:latin typeface="+mj-lt"/>
              </a:rPr>
              <a:t>odpowiedzialne jest za:</a:t>
            </a:r>
          </a:p>
          <a:p>
            <a:endParaRPr lang="pl-PL" sz="1400" b="1" dirty="0">
              <a:solidFill>
                <a:srgbClr val="FFFFFF"/>
              </a:solidFill>
              <a:latin typeface="+mj-lt"/>
            </a:endParaRPr>
          </a:p>
          <a:p>
            <a:r>
              <a:rPr lang="pl-PL" sz="1400" b="1" dirty="0">
                <a:solidFill>
                  <a:srgbClr val="FFFFFF"/>
                </a:solidFill>
                <a:latin typeface="+mj-lt"/>
              </a:rPr>
              <a:t>• wyznaczanie naszych </a:t>
            </a:r>
            <a:r>
              <a:rPr lang="pl-PL" sz="1400" b="1" dirty="0" err="1">
                <a:solidFill>
                  <a:srgbClr val="FFFFFF"/>
                </a:solidFill>
                <a:latin typeface="+mj-lt"/>
              </a:rPr>
              <a:t>ustosunkowań</a:t>
            </a:r>
            <a:r>
              <a:rPr lang="pl-PL" sz="1400" b="1" dirty="0">
                <a:solidFill>
                  <a:srgbClr val="FFFFFF"/>
                </a:solidFill>
                <a:latin typeface="+mj-lt"/>
              </a:rPr>
              <a:t> do świata</a:t>
            </a:r>
          </a:p>
          <a:p>
            <a:r>
              <a:rPr lang="pl-PL" sz="1400" b="1" dirty="0">
                <a:solidFill>
                  <a:srgbClr val="FFFFFF"/>
                </a:solidFill>
                <a:latin typeface="+mj-lt"/>
              </a:rPr>
              <a:t>• poczucie bezpieczeństwa, sprawiedliwości i stabilnej przyczynowości zdarzeń</a:t>
            </a:r>
          </a:p>
        </p:txBody>
      </p:sp>
      <p:sp>
        <p:nvSpPr>
          <p:cNvPr id="6" name="pole tekstowe 5">
            <a:extLst>
              <a:ext uri="{FF2B5EF4-FFF2-40B4-BE49-F238E27FC236}">
                <a16:creationId xmlns:a16="http://schemas.microsoft.com/office/drawing/2014/main" id="{081626C5-96AD-DF3F-FEF8-39719FA24D0F}"/>
              </a:ext>
            </a:extLst>
          </p:cNvPr>
          <p:cNvSpPr txBox="1"/>
          <p:nvPr/>
        </p:nvSpPr>
        <p:spPr>
          <a:xfrm>
            <a:off x="1584960" y="1910080"/>
            <a:ext cx="457561" cy="369332"/>
          </a:xfrm>
          <a:prstGeom prst="rect">
            <a:avLst/>
          </a:prstGeom>
          <a:noFill/>
        </p:spPr>
        <p:txBody>
          <a:bodyPr wrap="none" rtlCol="0">
            <a:spAutoFit/>
          </a:bodyPr>
          <a:lstStyle/>
          <a:p>
            <a:r>
              <a:rPr lang="pl-PL" dirty="0"/>
              <a:t>JA</a:t>
            </a:r>
          </a:p>
        </p:txBody>
      </p:sp>
      <p:sp>
        <p:nvSpPr>
          <p:cNvPr id="8" name="pole tekstowe 7">
            <a:extLst>
              <a:ext uri="{FF2B5EF4-FFF2-40B4-BE49-F238E27FC236}">
                <a16:creationId xmlns:a16="http://schemas.microsoft.com/office/drawing/2014/main" id="{82896A81-09F7-658D-0035-F854771929F6}"/>
              </a:ext>
            </a:extLst>
          </p:cNvPr>
          <p:cNvSpPr txBox="1"/>
          <p:nvPr/>
        </p:nvSpPr>
        <p:spPr>
          <a:xfrm>
            <a:off x="5604863" y="1910080"/>
            <a:ext cx="958596" cy="369332"/>
          </a:xfrm>
          <a:prstGeom prst="rect">
            <a:avLst/>
          </a:prstGeom>
          <a:noFill/>
        </p:spPr>
        <p:txBody>
          <a:bodyPr wrap="none" rtlCol="0">
            <a:spAutoFit/>
          </a:bodyPr>
          <a:lstStyle/>
          <a:p>
            <a:r>
              <a:rPr lang="pl-PL" dirty="0"/>
              <a:t>LUDZIE</a:t>
            </a:r>
          </a:p>
        </p:txBody>
      </p:sp>
      <p:sp>
        <p:nvSpPr>
          <p:cNvPr id="10" name="pole tekstowe 9">
            <a:extLst>
              <a:ext uri="{FF2B5EF4-FFF2-40B4-BE49-F238E27FC236}">
                <a16:creationId xmlns:a16="http://schemas.microsoft.com/office/drawing/2014/main" id="{6E442D2B-4E36-57D5-9AAC-E99EF8DFFBE2}"/>
              </a:ext>
            </a:extLst>
          </p:cNvPr>
          <p:cNvSpPr txBox="1"/>
          <p:nvPr/>
        </p:nvSpPr>
        <p:spPr>
          <a:xfrm>
            <a:off x="9438640" y="1910080"/>
            <a:ext cx="877741" cy="369332"/>
          </a:xfrm>
          <a:prstGeom prst="rect">
            <a:avLst/>
          </a:prstGeom>
          <a:noFill/>
        </p:spPr>
        <p:txBody>
          <a:bodyPr wrap="none" rtlCol="0">
            <a:spAutoFit/>
          </a:bodyPr>
          <a:lstStyle/>
          <a:p>
            <a:r>
              <a:rPr lang="pl-PL" dirty="0"/>
              <a:t>ŚWIAT</a:t>
            </a:r>
          </a:p>
        </p:txBody>
      </p:sp>
    </p:spTree>
    <p:extLst>
      <p:ext uri="{BB962C8B-B14F-4D97-AF65-F5344CB8AC3E}">
        <p14:creationId xmlns:p14="http://schemas.microsoft.com/office/powerpoint/2010/main" val="840680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AD2481-1BBE-F2E8-4DF5-BD4D10B0F599}"/>
              </a:ext>
            </a:extLst>
          </p:cNvPr>
          <p:cNvSpPr>
            <a:spLocks noGrp="1"/>
          </p:cNvSpPr>
          <p:nvPr>
            <p:ph type="title"/>
          </p:nvPr>
        </p:nvSpPr>
        <p:spPr>
          <a:xfrm>
            <a:off x="720000" y="619200"/>
            <a:ext cx="10728322" cy="788666"/>
          </a:xfrm>
        </p:spPr>
        <p:txBody>
          <a:bodyPr wrap="square" anchor="ctr">
            <a:normAutofit/>
          </a:bodyPr>
          <a:lstStyle/>
          <a:p>
            <a:pPr>
              <a:lnSpc>
                <a:spcPct val="90000"/>
              </a:lnSpc>
            </a:pPr>
            <a:r>
              <a:rPr lang="pl-PL" sz="2700" b="1" i="0" u="none" strike="noStrike" baseline="0" dirty="0"/>
              <a:t>SPOŁECZNO –POZNAWCZA TEORIA TRAUMY </a:t>
            </a:r>
            <a:br>
              <a:rPr lang="pl-PL" sz="2700" b="0" i="0" u="none" strike="noStrike" baseline="0" dirty="0"/>
            </a:br>
            <a:r>
              <a:rPr lang="pl-PL" sz="2700" b="0" i="0" u="none" strike="noStrike" baseline="0" dirty="0"/>
              <a:t>(</a:t>
            </a:r>
            <a:r>
              <a:rPr lang="it-IT" sz="2700" b="0" i="0" u="none" strike="noStrike" baseline="0" dirty="0"/>
              <a:t>RESICK </a:t>
            </a:r>
            <a:r>
              <a:rPr lang="pl-PL" sz="2700" b="0" i="0" u="none" strike="noStrike" baseline="0" dirty="0"/>
              <a:t>&amp; </a:t>
            </a:r>
            <a:r>
              <a:rPr lang="it-IT" sz="2700" b="0" i="0" u="none" strike="noStrike" baseline="0" dirty="0"/>
              <a:t>SCHNICKE</a:t>
            </a:r>
            <a:r>
              <a:rPr lang="pl-PL" sz="2700" b="0" i="0" u="none" strike="noStrike" baseline="0" dirty="0"/>
              <a:t>, 2007)</a:t>
            </a:r>
            <a:endParaRPr lang="pl-PL" sz="2700" dirty="0"/>
          </a:p>
        </p:txBody>
      </p:sp>
      <p:sp>
        <p:nvSpPr>
          <p:cNvPr id="6" name="Symbol zastępczy numeru slajdu 5">
            <a:extLst>
              <a:ext uri="{FF2B5EF4-FFF2-40B4-BE49-F238E27FC236}">
                <a16:creationId xmlns:a16="http://schemas.microsoft.com/office/drawing/2014/main" id="{AFCFC2F6-8750-9E7C-03B3-548DF9AA22E1}"/>
              </a:ext>
            </a:extLst>
          </p:cNvPr>
          <p:cNvSpPr>
            <a:spLocks noGrp="1"/>
          </p:cNvSpPr>
          <p:nvPr>
            <p:ph type="sldNum" sz="quarter" idx="16"/>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9</a:t>
            </a:fld>
            <a:endParaRPr lang="pl-PL"/>
          </a:p>
        </p:txBody>
      </p:sp>
      <p:graphicFrame>
        <p:nvGraphicFramePr>
          <p:cNvPr id="8" name="Symbol zastępczy zawartości 2">
            <a:extLst>
              <a:ext uri="{FF2B5EF4-FFF2-40B4-BE49-F238E27FC236}">
                <a16:creationId xmlns:a16="http://schemas.microsoft.com/office/drawing/2014/main" id="{BEC56959-9EA7-63D7-E565-25F9AAC02A6C}"/>
              </a:ext>
            </a:extLst>
          </p:cNvPr>
          <p:cNvGraphicFramePr>
            <a:graphicFrameLocks noGrp="1"/>
          </p:cNvGraphicFramePr>
          <p:nvPr>
            <p:ph sz="quarter" idx="13"/>
            <p:extLst>
              <p:ext uri="{D42A27DB-BD31-4B8C-83A1-F6EECF244321}">
                <p14:modId xmlns:p14="http://schemas.microsoft.com/office/powerpoint/2010/main" val="1934610641"/>
              </p:ext>
            </p:extLst>
          </p:nvPr>
        </p:nvGraphicFramePr>
        <p:xfrm>
          <a:off x="774133" y="2385982"/>
          <a:ext cx="10643735" cy="3248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2751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ytuł 1">
            <a:extLst>
              <a:ext uri="{FF2B5EF4-FFF2-40B4-BE49-F238E27FC236}">
                <a16:creationId xmlns:a16="http://schemas.microsoft.com/office/drawing/2014/main" id="{719876EA-1E84-4F85-B7BD-D6CB0D05EC59}"/>
              </a:ext>
            </a:extLst>
          </p:cNvPr>
          <p:cNvSpPr>
            <a:spLocks noGrp="1"/>
          </p:cNvSpPr>
          <p:nvPr>
            <p:ph type="title"/>
          </p:nvPr>
        </p:nvSpPr>
        <p:spPr>
          <a:xfrm>
            <a:off x="720000" y="619200"/>
            <a:ext cx="10728322" cy="788666"/>
          </a:xfrm>
        </p:spPr>
        <p:txBody>
          <a:bodyPr rtlCol="0" anchor="ctr"/>
          <a:lstStyle/>
          <a:p>
            <a:pPr rtl="0"/>
            <a:r>
              <a:rPr lang="pl-PL" dirty="0"/>
              <a:t>Przekonania w traumie</a:t>
            </a:r>
          </a:p>
        </p:txBody>
      </p:sp>
      <p:sp>
        <p:nvSpPr>
          <p:cNvPr id="14" name="Numer slajdu — symbol zastępczy 13">
            <a:extLst>
              <a:ext uri="{FF2B5EF4-FFF2-40B4-BE49-F238E27FC236}">
                <a16:creationId xmlns:a16="http://schemas.microsoft.com/office/drawing/2014/main" id="{156B30B7-6136-423E-9E3D-1FE0DC3EE3F1}"/>
              </a:ext>
            </a:extLst>
          </p:cNvPr>
          <p:cNvSpPr>
            <a:spLocks noGrp="1"/>
          </p:cNvSpPr>
          <p:nvPr>
            <p:ph type="sldNum" sz="quarter" idx="16"/>
          </p:nvPr>
        </p:nvSpPr>
        <p:spPr/>
        <p:txBody>
          <a:bodyPr rtlCol="0"/>
          <a:lstStyle/>
          <a:p>
            <a:pPr rtl="0"/>
            <a:fld id="{1621B6DD-29C1-4FEA-923F-71EA1347694C}" type="slidenum">
              <a:rPr lang="pl-PL" smtClean="0"/>
              <a:pPr rtl="0"/>
              <a:t>10</a:t>
            </a:fld>
            <a:endParaRPr lang="pl-PL" dirty="0"/>
          </a:p>
        </p:txBody>
      </p:sp>
      <p:graphicFrame>
        <p:nvGraphicFramePr>
          <p:cNvPr id="9" name="Zawartość — symbol zastępczy 4" descr="Grafika procesu SmartArt">
            <a:extLst>
              <a:ext uri="{FF2B5EF4-FFF2-40B4-BE49-F238E27FC236}">
                <a16:creationId xmlns:a16="http://schemas.microsoft.com/office/drawing/2014/main" id="{FFF33004-BEF1-4C60-A2BA-AA0FA7928004}"/>
              </a:ext>
            </a:extLst>
          </p:cNvPr>
          <p:cNvGraphicFramePr>
            <a:graphicFrameLocks noGrp="1"/>
          </p:cNvGraphicFramePr>
          <p:nvPr>
            <p:ph sz="quarter" idx="13"/>
            <p:extLst>
              <p:ext uri="{D42A27DB-BD31-4B8C-83A1-F6EECF244321}">
                <p14:modId xmlns:p14="http://schemas.microsoft.com/office/powerpoint/2010/main" val="1488387594"/>
              </p:ext>
            </p:extLst>
          </p:nvPr>
        </p:nvGraphicFramePr>
        <p:xfrm>
          <a:off x="774700" y="1828800"/>
          <a:ext cx="10642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7733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 name="Tytuł 47">
            <a:extLst>
              <a:ext uri="{FF2B5EF4-FFF2-40B4-BE49-F238E27FC236}">
                <a16:creationId xmlns:a16="http://schemas.microsoft.com/office/drawing/2014/main" id="{F38792F7-FBCD-4459-924E-D851B63C7DCC}"/>
              </a:ext>
            </a:extLst>
          </p:cNvPr>
          <p:cNvSpPr>
            <a:spLocks noGrp="1"/>
          </p:cNvSpPr>
          <p:nvPr>
            <p:ph type="title"/>
          </p:nvPr>
        </p:nvSpPr>
        <p:spPr>
          <a:xfrm>
            <a:off x="6307896" y="1894853"/>
            <a:ext cx="5014913" cy="2776536"/>
          </a:xfrm>
        </p:spPr>
        <p:txBody>
          <a:bodyPr wrap="square" rtlCol="0" anchor="b">
            <a:normAutofit/>
          </a:bodyPr>
          <a:lstStyle/>
          <a:p>
            <a:pPr rtl="0"/>
            <a:r>
              <a:rPr lang="pl-PL" sz="5200" dirty="0"/>
              <a:t>Trama złożona – </a:t>
            </a:r>
            <a:br>
              <a:rPr lang="pl-PL" sz="5200" dirty="0"/>
            </a:br>
            <a:r>
              <a:rPr lang="pl-PL" sz="5200" dirty="0" err="1"/>
              <a:t>Complex</a:t>
            </a:r>
            <a:r>
              <a:rPr lang="pl-PL" sz="5200" dirty="0"/>
              <a:t> PTSD</a:t>
            </a:r>
          </a:p>
        </p:txBody>
      </p:sp>
      <p:pic>
        <p:nvPicPr>
          <p:cNvPr id="10" name="Symbol zastępczy obrazu 9" descr="Obraz zawierający wzór, ubrania, materiał, Motyw&#10;&#10;Opis wygenerowany automatycznie">
            <a:extLst>
              <a:ext uri="{FF2B5EF4-FFF2-40B4-BE49-F238E27FC236}">
                <a16:creationId xmlns:a16="http://schemas.microsoft.com/office/drawing/2014/main" id="{5A6773C0-B790-4954-0D21-C4C68DA2D2A5}"/>
              </a:ext>
            </a:extLst>
          </p:cNvPr>
          <p:cNvPicPr>
            <a:picLocks noGrp="1" noChangeAspect="1"/>
          </p:cNvPicPr>
          <p:nvPr>
            <p:ph type="pic" sz="quarter" idx="10"/>
          </p:nvPr>
        </p:nvPicPr>
        <p:blipFill rotWithShape="1">
          <a:blip r:embed="rId3"/>
          <a:srcRect t="9318" r="2" b="22562"/>
          <a:stretch/>
        </p:blipFill>
        <p:spPr>
          <a:xfrm>
            <a:off x="1" y="10"/>
            <a:ext cx="5662934" cy="6857990"/>
          </a:xfrm>
          <a:noFill/>
        </p:spPr>
      </p:pic>
      <p:sp>
        <p:nvSpPr>
          <p:cNvPr id="14" name="Numer slajdu — symbol zastępczy 13" hidden="1">
            <a:extLst>
              <a:ext uri="{FF2B5EF4-FFF2-40B4-BE49-F238E27FC236}">
                <a16:creationId xmlns:a16="http://schemas.microsoft.com/office/drawing/2014/main" id="{E87551B5-4A9B-4FB6-867E-5EEEFEEDDD8A}"/>
              </a:ext>
            </a:extLst>
          </p:cNvPr>
          <p:cNvSpPr>
            <a:spLocks noGrp="1"/>
          </p:cNvSpPr>
          <p:nvPr>
            <p:ph type="sldNum" sz="quarter" idx="4294967295"/>
          </p:nvPr>
        </p:nvSpPr>
        <p:spPr>
          <a:xfrm>
            <a:off x="11003280" y="6138000"/>
            <a:ext cx="1188720" cy="720000"/>
          </a:xfrm>
        </p:spPr>
        <p:txBody>
          <a:bodyPr rtlCol="0"/>
          <a:lstStyle/>
          <a:p>
            <a:pPr rtl="0">
              <a:spcAft>
                <a:spcPts val="600"/>
              </a:spcAft>
            </a:pPr>
            <a:fld id="{1621B6DD-29C1-4FEA-923F-71EA1347694C}" type="slidenum">
              <a:rPr lang="pl-PL" smtClean="0"/>
              <a:pPr rtl="0">
                <a:spcAft>
                  <a:spcPts val="600"/>
                </a:spcAft>
              </a:pPr>
              <a:t>11</a:t>
            </a:fld>
            <a:endParaRPr lang="pl-PL"/>
          </a:p>
        </p:txBody>
      </p:sp>
    </p:spTree>
    <p:extLst>
      <p:ext uri="{BB962C8B-B14F-4D97-AF65-F5344CB8AC3E}">
        <p14:creationId xmlns:p14="http://schemas.microsoft.com/office/powerpoint/2010/main" val="668438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ytuł 9">
            <a:extLst>
              <a:ext uri="{FF2B5EF4-FFF2-40B4-BE49-F238E27FC236}">
                <a16:creationId xmlns:a16="http://schemas.microsoft.com/office/drawing/2014/main" id="{F09D715E-172A-BB30-79ED-82C226BD9F25}"/>
              </a:ext>
            </a:extLst>
          </p:cNvPr>
          <p:cNvSpPr>
            <a:spLocks noGrp="1"/>
          </p:cNvSpPr>
          <p:nvPr>
            <p:ph type="title"/>
          </p:nvPr>
        </p:nvSpPr>
        <p:spPr/>
        <p:txBody>
          <a:bodyPr/>
          <a:lstStyle/>
          <a:p>
            <a:endParaRPr lang="pl-PL"/>
          </a:p>
        </p:txBody>
      </p:sp>
      <p:pic>
        <p:nvPicPr>
          <p:cNvPr id="13" name="Symbol zastępczy zawartości 12" descr="Obraz zawierający tekst, Czcionka, list&#10;&#10;Opis wygenerowany automatycznie">
            <a:extLst>
              <a:ext uri="{FF2B5EF4-FFF2-40B4-BE49-F238E27FC236}">
                <a16:creationId xmlns:a16="http://schemas.microsoft.com/office/drawing/2014/main" id="{E5244019-5D74-6B1C-ABBD-4D8BDF34C0C8}"/>
              </a:ext>
            </a:extLst>
          </p:cNvPr>
          <p:cNvPicPr>
            <a:picLocks noGrp="1" noChangeAspect="1"/>
          </p:cNvPicPr>
          <p:nvPr>
            <p:ph sz="quarter" idx="13"/>
          </p:nvPr>
        </p:nvPicPr>
        <p:blipFill>
          <a:blip r:embed="rId2"/>
          <a:stretch>
            <a:fillRect/>
          </a:stretch>
        </p:blipFill>
        <p:spPr>
          <a:xfrm>
            <a:off x="1518327" y="-338959"/>
            <a:ext cx="9319239" cy="7812300"/>
          </a:xfrm>
        </p:spPr>
      </p:pic>
      <p:sp>
        <p:nvSpPr>
          <p:cNvPr id="8" name="Symbol zastępczy stopki 7">
            <a:extLst>
              <a:ext uri="{FF2B5EF4-FFF2-40B4-BE49-F238E27FC236}">
                <a16:creationId xmlns:a16="http://schemas.microsoft.com/office/drawing/2014/main" id="{6530F145-9D99-35BA-0E54-1E422178CFD5}"/>
              </a:ext>
            </a:extLst>
          </p:cNvPr>
          <p:cNvSpPr>
            <a:spLocks noGrp="1"/>
          </p:cNvSpPr>
          <p:nvPr>
            <p:ph type="ftr" sz="quarter" idx="15"/>
          </p:nvPr>
        </p:nvSpPr>
        <p:spPr/>
        <p:txBody>
          <a:bodyPr/>
          <a:lstStyle/>
          <a:p>
            <a:pPr rtl="0"/>
            <a:r>
              <a:rPr lang="pl-PL"/>
              <a:t>Przykładowy tekst stopki</a:t>
            </a:r>
          </a:p>
        </p:txBody>
      </p:sp>
      <p:sp>
        <p:nvSpPr>
          <p:cNvPr id="9" name="Symbol zastępczy numeru slajdu 8">
            <a:extLst>
              <a:ext uri="{FF2B5EF4-FFF2-40B4-BE49-F238E27FC236}">
                <a16:creationId xmlns:a16="http://schemas.microsoft.com/office/drawing/2014/main" id="{11E23CCE-8CB2-934E-E2DA-1D8AC7ED957A}"/>
              </a:ext>
            </a:extLst>
          </p:cNvPr>
          <p:cNvSpPr>
            <a:spLocks noGrp="1"/>
          </p:cNvSpPr>
          <p:nvPr>
            <p:ph type="sldNum" sz="quarter" idx="16"/>
          </p:nvPr>
        </p:nvSpPr>
        <p:spPr/>
        <p:txBody>
          <a:bodyPr/>
          <a:lstStyle/>
          <a:p>
            <a:pPr rtl="0"/>
            <a:fld id="{1621B6DD-29C1-4FEA-923F-71EA1347694C}" type="slidenum">
              <a:rPr lang="pl-PL" smtClean="0"/>
              <a:pPr rtl="0"/>
              <a:t>12</a:t>
            </a:fld>
            <a:endParaRPr lang="pl-PL" dirty="0"/>
          </a:p>
        </p:txBody>
      </p:sp>
    </p:spTree>
    <p:extLst>
      <p:ext uri="{BB962C8B-B14F-4D97-AF65-F5344CB8AC3E}">
        <p14:creationId xmlns:p14="http://schemas.microsoft.com/office/powerpoint/2010/main" val="3366332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BF58B7-2B0E-E8E0-9389-7BE729B6204D}"/>
              </a:ext>
            </a:extLst>
          </p:cNvPr>
          <p:cNvSpPr>
            <a:spLocks noGrp="1"/>
          </p:cNvSpPr>
          <p:nvPr>
            <p:ph type="title"/>
          </p:nvPr>
        </p:nvSpPr>
        <p:spPr/>
        <p:txBody>
          <a:bodyPr/>
          <a:lstStyle/>
          <a:p>
            <a:endParaRPr lang="pl-PL"/>
          </a:p>
        </p:txBody>
      </p:sp>
      <p:pic>
        <p:nvPicPr>
          <p:cNvPr id="8" name="Symbol zastępczy zawartości 7" descr="Obraz zawierający tekst, krąg, diagram, Czcionka&#10;&#10;Opis wygenerowany automatycznie">
            <a:extLst>
              <a:ext uri="{FF2B5EF4-FFF2-40B4-BE49-F238E27FC236}">
                <a16:creationId xmlns:a16="http://schemas.microsoft.com/office/drawing/2014/main" id="{1D8B4604-932C-A35B-F461-9C6FED1823F1}"/>
              </a:ext>
            </a:extLst>
          </p:cNvPr>
          <p:cNvPicPr>
            <a:picLocks noGrp="1" noChangeAspect="1"/>
          </p:cNvPicPr>
          <p:nvPr>
            <p:ph sz="quarter" idx="13"/>
          </p:nvPr>
        </p:nvPicPr>
        <p:blipFill>
          <a:blip r:embed="rId2"/>
          <a:stretch>
            <a:fillRect/>
          </a:stretch>
        </p:blipFill>
        <p:spPr>
          <a:xfrm>
            <a:off x="1665514" y="420386"/>
            <a:ext cx="8577942" cy="6017228"/>
          </a:xfrm>
        </p:spPr>
      </p:pic>
      <p:sp>
        <p:nvSpPr>
          <p:cNvPr id="6" name="Symbol zastępczy numeru slajdu 5">
            <a:extLst>
              <a:ext uri="{FF2B5EF4-FFF2-40B4-BE49-F238E27FC236}">
                <a16:creationId xmlns:a16="http://schemas.microsoft.com/office/drawing/2014/main" id="{2CE3C576-9903-72F3-A1CB-A519EEDE4573}"/>
              </a:ext>
            </a:extLst>
          </p:cNvPr>
          <p:cNvSpPr>
            <a:spLocks noGrp="1"/>
          </p:cNvSpPr>
          <p:nvPr>
            <p:ph type="sldNum" sz="quarter" idx="16"/>
          </p:nvPr>
        </p:nvSpPr>
        <p:spPr/>
        <p:txBody>
          <a:bodyPr/>
          <a:lstStyle/>
          <a:p>
            <a:pPr rtl="0"/>
            <a:fld id="{1621B6DD-29C1-4FEA-923F-71EA1347694C}" type="slidenum">
              <a:rPr lang="pl-PL" smtClean="0"/>
              <a:pPr rtl="0"/>
              <a:t>13</a:t>
            </a:fld>
            <a:endParaRPr lang="pl-PL" dirty="0"/>
          </a:p>
        </p:txBody>
      </p:sp>
    </p:spTree>
    <p:extLst>
      <p:ext uri="{BB962C8B-B14F-4D97-AF65-F5344CB8AC3E}">
        <p14:creationId xmlns:p14="http://schemas.microsoft.com/office/powerpoint/2010/main" val="695649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2FE731-CD8E-43D3-B42A-362F510B0FDB}"/>
              </a:ext>
            </a:extLst>
          </p:cNvPr>
          <p:cNvSpPr>
            <a:spLocks noGrp="1"/>
          </p:cNvSpPr>
          <p:nvPr>
            <p:ph type="title"/>
          </p:nvPr>
        </p:nvSpPr>
        <p:spPr>
          <a:xfrm>
            <a:off x="720000" y="619200"/>
            <a:ext cx="10728322" cy="788666"/>
          </a:xfrm>
        </p:spPr>
        <p:txBody>
          <a:bodyPr wrap="square" rtlCol="0" anchor="ctr">
            <a:normAutofit/>
          </a:bodyPr>
          <a:lstStyle/>
          <a:p>
            <a:pPr rtl="0"/>
            <a:r>
              <a:rPr lang="pl-PL" dirty="0"/>
              <a:t>Trauma złożona - konsekwencje</a:t>
            </a:r>
          </a:p>
        </p:txBody>
      </p:sp>
      <p:sp>
        <p:nvSpPr>
          <p:cNvPr id="18" name="Numer slajdu — symbol zastępczy 17">
            <a:extLst>
              <a:ext uri="{FF2B5EF4-FFF2-40B4-BE49-F238E27FC236}">
                <a16:creationId xmlns:a16="http://schemas.microsoft.com/office/drawing/2014/main" id="{4F21B59E-50A2-4B0F-A5F7-F7A5362980DB}"/>
              </a:ext>
            </a:extLst>
          </p:cNvPr>
          <p:cNvSpPr>
            <a:spLocks noGrp="1"/>
          </p:cNvSpPr>
          <p:nvPr>
            <p:ph type="sldNum" sz="quarter" idx="16"/>
          </p:nvPr>
        </p:nvSpPr>
        <p:spPr>
          <a:xfrm>
            <a:off x="11003280" y="6138000"/>
            <a:ext cx="1188720" cy="720000"/>
          </a:xfrm>
        </p:spPr>
        <p:txBody>
          <a:bodyPr rtlCol="0" anchor="ctr">
            <a:normAutofit/>
          </a:bodyPr>
          <a:lstStyle/>
          <a:p>
            <a:pPr rtl="0">
              <a:spcAft>
                <a:spcPts val="600"/>
              </a:spcAft>
            </a:pPr>
            <a:fld id="{1621B6DD-29C1-4FEA-923F-71EA1347694C}" type="slidenum">
              <a:rPr lang="pl-PL" smtClean="0"/>
              <a:pPr rtl="0">
                <a:spcAft>
                  <a:spcPts val="600"/>
                </a:spcAft>
              </a:pPr>
              <a:t>14</a:t>
            </a:fld>
            <a:endParaRPr lang="pl-PL"/>
          </a:p>
        </p:txBody>
      </p:sp>
      <p:graphicFrame>
        <p:nvGraphicFramePr>
          <p:cNvPr id="20" name="Zawartość — symbol zastępczy 3">
            <a:extLst>
              <a:ext uri="{FF2B5EF4-FFF2-40B4-BE49-F238E27FC236}">
                <a16:creationId xmlns:a16="http://schemas.microsoft.com/office/drawing/2014/main" id="{F66684B2-6040-BB3C-2C92-762D26CF6C36}"/>
              </a:ext>
            </a:extLst>
          </p:cNvPr>
          <p:cNvGraphicFramePr>
            <a:graphicFrameLocks noGrp="1"/>
          </p:cNvGraphicFramePr>
          <p:nvPr>
            <p:ph sz="quarter" idx="13"/>
            <p:extLst>
              <p:ext uri="{D42A27DB-BD31-4B8C-83A1-F6EECF244321}">
                <p14:modId xmlns:p14="http://schemas.microsoft.com/office/powerpoint/2010/main" val="2550147161"/>
              </p:ext>
            </p:extLst>
          </p:nvPr>
        </p:nvGraphicFramePr>
        <p:xfrm>
          <a:off x="774133" y="2385982"/>
          <a:ext cx="10643735" cy="3248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4310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8">
            <a:extLst>
              <a:ext uri="{FF2B5EF4-FFF2-40B4-BE49-F238E27FC236}">
                <a16:creationId xmlns:a16="http://schemas.microsoft.com/office/drawing/2014/main" id="{1561F3A5-A67A-4D59-9C83-54FC481E25E2}"/>
              </a:ext>
            </a:extLst>
          </p:cNvPr>
          <p:cNvSpPr>
            <a:spLocks noGrp="1"/>
          </p:cNvSpPr>
          <p:nvPr>
            <p:ph type="title"/>
          </p:nvPr>
        </p:nvSpPr>
        <p:spPr>
          <a:xfrm>
            <a:off x="6307895" y="2491409"/>
            <a:ext cx="5014913" cy="1875181"/>
          </a:xfrm>
        </p:spPr>
        <p:txBody>
          <a:bodyPr wrap="square" rtlCol="0" anchor="b">
            <a:normAutofit/>
          </a:bodyPr>
          <a:lstStyle/>
          <a:p>
            <a:pPr rtl="0"/>
            <a:r>
              <a:rPr lang="pl-PL" dirty="0"/>
              <a:t>Trauma a style przywiązania</a:t>
            </a:r>
          </a:p>
        </p:txBody>
      </p:sp>
      <p:pic>
        <p:nvPicPr>
          <p:cNvPr id="12" name="Symbol zastępczy obrazu 11" descr="Obraz zawierający na wolnym powietrzu, ziemia, czarne i białe, ssak&#10;&#10;Opis wygenerowany automatycznie">
            <a:extLst>
              <a:ext uri="{FF2B5EF4-FFF2-40B4-BE49-F238E27FC236}">
                <a16:creationId xmlns:a16="http://schemas.microsoft.com/office/drawing/2014/main" id="{30DF5729-0D75-6303-17CA-53FBE32AF6A2}"/>
              </a:ext>
            </a:extLst>
          </p:cNvPr>
          <p:cNvPicPr>
            <a:picLocks noGrp="1" noChangeAspect="1"/>
          </p:cNvPicPr>
          <p:nvPr>
            <p:ph type="pic" sz="quarter" idx="10"/>
          </p:nvPr>
        </p:nvPicPr>
        <p:blipFill>
          <a:blip r:embed="rId3">
            <a:extLst>
              <a:ext uri="{837473B0-CC2E-450A-ABE3-18F120FF3D39}">
                <a1611:picAttrSrcUrl xmlns:a1611="http://schemas.microsoft.com/office/drawing/2016/11/main" r:id="rId4"/>
              </a:ext>
            </a:extLst>
          </a:blip>
          <a:srcRect l="24197" r="24197"/>
          <a:stretch>
            <a:fillRect/>
          </a:stretch>
        </p:blipFill>
        <p:spPr/>
      </p:pic>
    </p:spTree>
    <p:extLst>
      <p:ext uri="{BB962C8B-B14F-4D97-AF65-F5344CB8AC3E}">
        <p14:creationId xmlns:p14="http://schemas.microsoft.com/office/powerpoint/2010/main" val="587686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40241CD-68EE-9B09-9751-4852203F7220}"/>
              </a:ext>
            </a:extLst>
          </p:cNvPr>
          <p:cNvSpPr>
            <a:spLocks noGrp="1"/>
          </p:cNvSpPr>
          <p:nvPr>
            <p:ph type="title"/>
          </p:nvPr>
        </p:nvSpPr>
        <p:spPr/>
        <p:txBody>
          <a:bodyPr/>
          <a:lstStyle/>
          <a:p>
            <a:r>
              <a:rPr lang="pl-PL" dirty="0"/>
              <a:t>Teoria więzi</a:t>
            </a:r>
          </a:p>
        </p:txBody>
      </p:sp>
      <p:sp>
        <p:nvSpPr>
          <p:cNvPr id="3" name="Symbol zastępczy zawartości 2">
            <a:extLst>
              <a:ext uri="{FF2B5EF4-FFF2-40B4-BE49-F238E27FC236}">
                <a16:creationId xmlns:a16="http://schemas.microsoft.com/office/drawing/2014/main" id="{DCCB8386-DD47-99C2-8EAC-242AFDF7FD42}"/>
              </a:ext>
            </a:extLst>
          </p:cNvPr>
          <p:cNvSpPr>
            <a:spLocks noGrp="1"/>
          </p:cNvSpPr>
          <p:nvPr>
            <p:ph sz="quarter" idx="13"/>
          </p:nvPr>
        </p:nvSpPr>
        <p:spPr>
          <a:xfrm>
            <a:off x="774133" y="2385981"/>
            <a:ext cx="10643735" cy="3971275"/>
          </a:xfrm>
        </p:spPr>
        <p:txBody>
          <a:bodyPr>
            <a:normAutofit/>
          </a:bodyPr>
          <a:lstStyle/>
          <a:p>
            <a:r>
              <a:rPr lang="pl-PL" sz="1800" dirty="0"/>
              <a:t>1. Tworzenie intymnych emocjonalnych więzi pomiędzy osobami ma podstawowe znaczenie dla rozwoju jednostki i pełni funkcję biologiczną. W układzie nerwowym przechowywane są reprezentacje siebie, obiektu i ich wzajemnych relacji.</a:t>
            </a:r>
          </a:p>
          <a:p>
            <a:r>
              <a:rPr lang="pl-PL" sz="1800" dirty="0"/>
              <a:t>2. Wielki wpływ na rozwój dziecka ma sposób w jaki było traktowane przez rodziców,</a:t>
            </a:r>
            <a:br>
              <a:rPr lang="pl-PL" sz="1800" dirty="0"/>
            </a:br>
            <a:r>
              <a:rPr lang="pl-PL" sz="1800" dirty="0"/>
              <a:t>a szczególnie przez osobę będącą w roli matki.</a:t>
            </a:r>
          </a:p>
          <a:p>
            <a:r>
              <a:rPr lang="pl-PL" sz="1800" dirty="0"/>
              <a:t>3. Zachowania </a:t>
            </a:r>
            <a:r>
              <a:rPr lang="pl-PL" sz="1800" dirty="0" err="1"/>
              <a:t>przywiązaniowe</a:t>
            </a:r>
            <a:r>
              <a:rPr lang="pl-PL" sz="1800" dirty="0"/>
              <a:t> towarzyszą człowiekowi przez całe życie, są szczególnie aktywizowane w bliskich relacjach, miłości, w sytuacjach stresu, lęku, choroby.</a:t>
            </a:r>
          </a:p>
          <a:p>
            <a:r>
              <a:rPr lang="pl-PL" sz="1800" dirty="0"/>
              <a:t>4. Relacja przywiązania jest ze swojej natury niesymetryczna, skierowana do osoby przeżywanej jako silniejsza i mądrzejsza, po prostu do dorosłego. </a:t>
            </a:r>
          </a:p>
        </p:txBody>
      </p:sp>
      <p:sp>
        <p:nvSpPr>
          <p:cNvPr id="6" name="Symbol zastępczy numeru slajdu 5">
            <a:extLst>
              <a:ext uri="{FF2B5EF4-FFF2-40B4-BE49-F238E27FC236}">
                <a16:creationId xmlns:a16="http://schemas.microsoft.com/office/drawing/2014/main" id="{FA94F4E4-A1CC-93D0-EA26-7105F4572F48}"/>
              </a:ext>
            </a:extLst>
          </p:cNvPr>
          <p:cNvSpPr>
            <a:spLocks noGrp="1"/>
          </p:cNvSpPr>
          <p:nvPr>
            <p:ph type="sldNum" sz="quarter" idx="16"/>
          </p:nvPr>
        </p:nvSpPr>
        <p:spPr/>
        <p:txBody>
          <a:bodyPr/>
          <a:lstStyle/>
          <a:p>
            <a:pPr rtl="0"/>
            <a:fld id="{1621B6DD-29C1-4FEA-923F-71EA1347694C}" type="slidenum">
              <a:rPr lang="pl-PL" smtClean="0"/>
              <a:pPr rtl="0"/>
              <a:t>16</a:t>
            </a:fld>
            <a:endParaRPr lang="pl-PL" dirty="0"/>
          </a:p>
        </p:txBody>
      </p:sp>
      <p:pic>
        <p:nvPicPr>
          <p:cNvPr id="8" name="Grafika 7" descr="Sztuczna inteligencja z wypełnieniem pełnym">
            <a:extLst>
              <a:ext uri="{FF2B5EF4-FFF2-40B4-BE49-F238E27FC236}">
                <a16:creationId xmlns:a16="http://schemas.microsoft.com/office/drawing/2014/main" id="{003EFCE5-68CF-79C8-473E-7A5E3F85F3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69429" y="1407866"/>
            <a:ext cx="816429" cy="816429"/>
          </a:xfrm>
          <a:prstGeom prst="rect">
            <a:avLst/>
          </a:prstGeom>
        </p:spPr>
      </p:pic>
    </p:spTree>
    <p:extLst>
      <p:ext uri="{BB962C8B-B14F-4D97-AF65-F5344CB8AC3E}">
        <p14:creationId xmlns:p14="http://schemas.microsoft.com/office/powerpoint/2010/main" val="2781975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3736305-FEA4-0F93-4A72-FB0A9212C01A}"/>
              </a:ext>
            </a:extLst>
          </p:cNvPr>
          <p:cNvSpPr>
            <a:spLocks noGrp="1"/>
          </p:cNvSpPr>
          <p:nvPr>
            <p:ph type="title"/>
          </p:nvPr>
        </p:nvSpPr>
        <p:spPr>
          <a:xfrm>
            <a:off x="720000" y="619200"/>
            <a:ext cx="10728322" cy="788666"/>
          </a:xfrm>
        </p:spPr>
        <p:txBody>
          <a:bodyPr wrap="square" anchor="ctr">
            <a:normAutofit/>
          </a:bodyPr>
          <a:lstStyle/>
          <a:p>
            <a:r>
              <a:rPr lang="pl-PL" dirty="0"/>
              <a:t>Przywiązanie objawia się następującymi cechami:</a:t>
            </a:r>
          </a:p>
        </p:txBody>
      </p:sp>
      <p:sp>
        <p:nvSpPr>
          <p:cNvPr id="6" name="Symbol zastępczy numeru slajdu 5">
            <a:extLst>
              <a:ext uri="{FF2B5EF4-FFF2-40B4-BE49-F238E27FC236}">
                <a16:creationId xmlns:a16="http://schemas.microsoft.com/office/drawing/2014/main" id="{0F38EB31-1A89-F47D-5B71-3C2132D7CCEA}"/>
              </a:ext>
            </a:extLst>
          </p:cNvPr>
          <p:cNvSpPr>
            <a:spLocks noGrp="1"/>
          </p:cNvSpPr>
          <p:nvPr>
            <p:ph type="sldNum" sz="quarter" idx="16"/>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17</a:t>
            </a:fld>
            <a:endParaRPr lang="pl-PL"/>
          </a:p>
        </p:txBody>
      </p:sp>
      <p:graphicFrame>
        <p:nvGraphicFramePr>
          <p:cNvPr id="8" name="Symbol zastępczy zawartości 2">
            <a:extLst>
              <a:ext uri="{FF2B5EF4-FFF2-40B4-BE49-F238E27FC236}">
                <a16:creationId xmlns:a16="http://schemas.microsoft.com/office/drawing/2014/main" id="{EA8A8D97-B847-3E8C-7825-741ED9924C3A}"/>
              </a:ext>
            </a:extLst>
          </p:cNvPr>
          <p:cNvGraphicFramePr>
            <a:graphicFrameLocks noGrp="1"/>
          </p:cNvGraphicFramePr>
          <p:nvPr>
            <p:ph sz="quarter" idx="13"/>
            <p:extLst>
              <p:ext uri="{D42A27DB-BD31-4B8C-83A1-F6EECF244321}">
                <p14:modId xmlns:p14="http://schemas.microsoft.com/office/powerpoint/2010/main" val="2261644552"/>
              </p:ext>
            </p:extLst>
          </p:nvPr>
        </p:nvGraphicFramePr>
        <p:xfrm>
          <a:off x="774133" y="2385982"/>
          <a:ext cx="10643735" cy="3248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8650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E47F291-DAAB-17CD-1D8B-DA1DA47C0AD8}"/>
              </a:ext>
            </a:extLst>
          </p:cNvPr>
          <p:cNvSpPr>
            <a:spLocks noGrp="1"/>
          </p:cNvSpPr>
          <p:nvPr>
            <p:ph type="title"/>
          </p:nvPr>
        </p:nvSpPr>
        <p:spPr>
          <a:xfrm>
            <a:off x="636627" y="659935"/>
            <a:ext cx="7092911" cy="1477328"/>
          </a:xfrm>
        </p:spPr>
        <p:txBody>
          <a:bodyPr wrap="square" anchor="ctr">
            <a:normAutofit/>
          </a:bodyPr>
          <a:lstStyle/>
          <a:p>
            <a:r>
              <a:rPr lang="pl-PL" dirty="0"/>
              <a:t>Mary </a:t>
            </a:r>
            <a:r>
              <a:rPr lang="pl-PL" dirty="0" err="1"/>
              <a:t>Ainsworth</a:t>
            </a:r>
            <a:r>
              <a:rPr lang="pl-PL" dirty="0"/>
              <a:t> przedstawiła </a:t>
            </a:r>
            <a:br>
              <a:rPr lang="pl-PL" dirty="0"/>
            </a:br>
            <a:r>
              <a:rPr lang="pl-PL" dirty="0"/>
              <a:t>trzy podstawowe typy przywiązania </a:t>
            </a:r>
          </a:p>
        </p:txBody>
      </p:sp>
      <p:sp>
        <p:nvSpPr>
          <p:cNvPr id="3" name="Symbol zastępczy zawartości 2">
            <a:extLst>
              <a:ext uri="{FF2B5EF4-FFF2-40B4-BE49-F238E27FC236}">
                <a16:creationId xmlns:a16="http://schemas.microsoft.com/office/drawing/2014/main" id="{A3C78C6C-356F-D24F-83EC-9BA0C3DCD13B}"/>
              </a:ext>
            </a:extLst>
          </p:cNvPr>
          <p:cNvSpPr>
            <a:spLocks noGrp="1"/>
          </p:cNvSpPr>
          <p:nvPr>
            <p:ph type="body" sz="quarter" idx="14"/>
          </p:nvPr>
        </p:nvSpPr>
        <p:spPr>
          <a:xfrm>
            <a:off x="719999" y="2541599"/>
            <a:ext cx="5288915" cy="3978944"/>
          </a:xfrm>
        </p:spPr>
        <p:txBody>
          <a:bodyPr>
            <a:normAutofit fontScale="92500" lnSpcReduction="10000"/>
          </a:bodyPr>
          <a:lstStyle/>
          <a:p>
            <a:pPr algn="just">
              <a:lnSpc>
                <a:spcPct val="110000"/>
              </a:lnSpc>
            </a:pPr>
            <a:r>
              <a:rPr lang="pl-PL" sz="1600" b="1" dirty="0"/>
              <a:t>●UFNY/BEZPIECZNY </a:t>
            </a:r>
            <a:r>
              <a:rPr lang="pl-PL" sz="1600" dirty="0"/>
              <a:t>- dziecko potraﬁ bawić się obok matki nie zwracając stale uwagi na to, czy jest ona</a:t>
            </a:r>
            <a:br>
              <a:rPr lang="pl-PL" sz="1600" dirty="0"/>
            </a:br>
            <a:r>
              <a:rPr lang="pl-PL" sz="1600" dirty="0"/>
              <a:t>w pobliżu i wykorzystuje ją jako bezpieczną bazę do eksploracji otoczenia oraz wykazuje pozytywne zainteresowanie innymi osobami</a:t>
            </a:r>
          </a:p>
          <a:p>
            <a:pPr algn="just">
              <a:lnSpc>
                <a:spcPct val="110000"/>
              </a:lnSpc>
            </a:pPr>
            <a:r>
              <a:rPr lang="pl-PL" sz="1600" dirty="0"/>
              <a:t>●</a:t>
            </a:r>
            <a:r>
              <a:rPr lang="pl-PL" sz="1600" b="1" dirty="0"/>
              <a:t>LĘKOWY/UNIKAJĄCY </a:t>
            </a:r>
            <a:r>
              <a:rPr lang="pl-PL" sz="1600" dirty="0"/>
              <a:t>- dziecko nie zwraca uwagi na to, gdzie jest matka i ignoruje ją w czasie spotkań po separacji, odrzuca próby ukojenia go, w równym stopniu akceptuje opiekę obcych osób i matki</a:t>
            </a:r>
          </a:p>
          <a:p>
            <a:pPr algn="just">
              <a:lnSpc>
                <a:spcPct val="110000"/>
              </a:lnSpc>
            </a:pPr>
            <a:r>
              <a:rPr lang="pl-PL" sz="1600" b="1" dirty="0"/>
              <a:t>●LĘKOWY/OPORNY </a:t>
            </a:r>
            <a:r>
              <a:rPr lang="pl-PL" sz="1600" dirty="0"/>
              <a:t>- dziecko ma większe trudności</a:t>
            </a:r>
            <a:br>
              <a:rPr lang="pl-PL" sz="1600" dirty="0"/>
            </a:br>
            <a:r>
              <a:rPr lang="pl-PL" sz="1600" dirty="0"/>
              <a:t>w przystosowywaniu się do sytuacji, tzn. kurczowo trzyma się matki, nie potraﬁ badać samodzielnie otoczenia; rozdzielenie z matką powoduje znacznie większy lęk,</a:t>
            </a:r>
            <a:br>
              <a:rPr lang="pl-PL" sz="1600" dirty="0"/>
            </a:br>
            <a:r>
              <a:rPr lang="pl-PL" sz="1600" dirty="0"/>
              <a:t>a w momencie ponownego spotkania reakcja dziecka łączy w sobie elementy poszukiwania kontaktu z matką i oporu wobec bliskości</a:t>
            </a:r>
          </a:p>
          <a:p>
            <a:pPr>
              <a:lnSpc>
                <a:spcPct val="110000"/>
              </a:lnSpc>
            </a:pPr>
            <a:endParaRPr lang="pl-PL" sz="1300" dirty="0"/>
          </a:p>
        </p:txBody>
      </p:sp>
      <p:pic>
        <p:nvPicPr>
          <p:cNvPr id="8" name="Picture 7">
            <a:extLst>
              <a:ext uri="{FF2B5EF4-FFF2-40B4-BE49-F238E27FC236}">
                <a16:creationId xmlns:a16="http://schemas.microsoft.com/office/drawing/2014/main" id="{F45F822E-74A5-3E8A-F636-53C4959CA210}"/>
              </a:ext>
            </a:extLst>
          </p:cNvPr>
          <p:cNvPicPr>
            <a:picLocks noChangeAspect="1"/>
          </p:cNvPicPr>
          <p:nvPr/>
        </p:nvPicPr>
        <p:blipFill rotWithShape="1">
          <a:blip r:embed="rId2"/>
          <a:srcRect t="19756" r="4" b="4"/>
          <a:stretch/>
        </p:blipFill>
        <p:spPr>
          <a:xfrm>
            <a:off x="7127399" y="10"/>
            <a:ext cx="5064603" cy="2285990"/>
          </a:xfrm>
          <a:custGeom>
            <a:avLst/>
            <a:gdLst>
              <a:gd name="connsiteX0" fmla="*/ 0 w 5064603"/>
              <a:gd name="connsiteY0" fmla="*/ 0 h 2286000"/>
              <a:gd name="connsiteX1" fmla="*/ 5064603 w 5064603"/>
              <a:gd name="connsiteY1" fmla="*/ 0 h 2286000"/>
              <a:gd name="connsiteX2" fmla="*/ 5064603 w 5064603"/>
              <a:gd name="connsiteY2" fmla="*/ 2286000 h 2286000"/>
              <a:gd name="connsiteX3" fmla="*/ 763670 w 5064603"/>
              <a:gd name="connsiteY3" fmla="*/ 2286000 h 2286000"/>
              <a:gd name="connsiteX4" fmla="*/ 761866 w 5064603"/>
              <a:gd name="connsiteY4" fmla="*/ 2261963 h 2286000"/>
              <a:gd name="connsiteX5" fmla="*/ 174723 w 5064603"/>
              <a:gd name="connsiteY5" fmla="*/ 27945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4603" h="2286000">
                <a:moveTo>
                  <a:pt x="0" y="0"/>
                </a:moveTo>
                <a:lnTo>
                  <a:pt x="5064603" y="0"/>
                </a:lnTo>
                <a:lnTo>
                  <a:pt x="5064603" y="2286000"/>
                </a:lnTo>
                <a:lnTo>
                  <a:pt x="763670" y="2286000"/>
                </a:lnTo>
                <a:lnTo>
                  <a:pt x="761866" y="2261963"/>
                </a:lnTo>
                <a:cubicBezTo>
                  <a:pt x="683581" y="1496785"/>
                  <a:pt x="487866" y="835949"/>
                  <a:pt x="174723" y="279455"/>
                </a:cubicBezTo>
                <a:close/>
              </a:path>
            </a:pathLst>
          </a:custGeom>
          <a:noFill/>
        </p:spPr>
      </p:pic>
      <p:pic>
        <p:nvPicPr>
          <p:cNvPr id="9" name="Symbol zastępczy obrazu 8" descr="Obraz zawierający Ludzka twarz, małe dziecko, osoba, chłopiec&#10;&#10;Opis wygenerowany automatycznie">
            <a:extLst>
              <a:ext uri="{FF2B5EF4-FFF2-40B4-BE49-F238E27FC236}">
                <a16:creationId xmlns:a16="http://schemas.microsoft.com/office/drawing/2014/main" id="{58A932DD-7395-CCA9-63D0-EA979A4D70EE}"/>
              </a:ext>
            </a:extLst>
          </p:cNvPr>
          <p:cNvPicPr>
            <a:picLocks noGrp="1" noChangeAspect="1"/>
          </p:cNvPicPr>
          <p:nvPr>
            <p:ph type="pic" sz="quarter" idx="11"/>
          </p:nvPr>
        </p:nvPicPr>
        <p:blipFill>
          <a:blip r:embed="rId3"/>
          <a:srcRect t="11522" b="11522"/>
          <a:stretch>
            <a:fillRect/>
          </a:stretch>
        </p:blipFill>
        <p:spPr>
          <a:xfrm>
            <a:off x="7729538" y="2286000"/>
            <a:ext cx="4462462" cy="2286000"/>
          </a:xfrm>
        </p:spPr>
      </p:pic>
      <p:pic>
        <p:nvPicPr>
          <p:cNvPr id="11" name="Symbol zastępczy obrazu 10" descr="Obraz zawierający meble, w pomieszczeniu, podłoga, ściana&#10;&#10;Opis wygenerowany automatycznie">
            <a:extLst>
              <a:ext uri="{FF2B5EF4-FFF2-40B4-BE49-F238E27FC236}">
                <a16:creationId xmlns:a16="http://schemas.microsoft.com/office/drawing/2014/main" id="{0C32BE90-4916-70C5-C491-411BFA53AA63}"/>
              </a:ext>
            </a:extLst>
          </p:cNvPr>
          <p:cNvPicPr>
            <a:picLocks noGrp="1" noChangeAspect="1"/>
          </p:cNvPicPr>
          <p:nvPr>
            <p:ph type="pic" sz="quarter" idx="12"/>
          </p:nvPr>
        </p:nvPicPr>
        <p:blipFill>
          <a:blip r:embed="rId4"/>
          <a:srcRect t="19764" b="19764"/>
          <a:stretch>
            <a:fillRect/>
          </a:stretch>
        </p:blipFill>
        <p:spPr>
          <a:xfrm>
            <a:off x="6529388" y="4572000"/>
            <a:ext cx="5662612" cy="2286000"/>
          </a:xfrm>
        </p:spPr>
      </p:pic>
      <p:sp>
        <p:nvSpPr>
          <p:cNvPr id="6" name="Symbol zastępczy numeru slajdu 5">
            <a:extLst>
              <a:ext uri="{FF2B5EF4-FFF2-40B4-BE49-F238E27FC236}">
                <a16:creationId xmlns:a16="http://schemas.microsoft.com/office/drawing/2014/main" id="{0A053608-8603-A4DD-9CE7-3CA23EE6AAF1}"/>
              </a:ext>
            </a:extLst>
          </p:cNvPr>
          <p:cNvSpPr>
            <a:spLocks noGrp="1"/>
          </p:cNvSpPr>
          <p:nvPr>
            <p:ph type="sldNum" sz="quarter" idx="16"/>
          </p:nvPr>
        </p:nvSpPr>
        <p:spPr>
          <a:xfrm>
            <a:off x="9329739" y="6138000"/>
            <a:ext cx="2130424" cy="720000"/>
          </a:xfrm>
        </p:spPr>
        <p:txBody>
          <a:bodyPr anchor="ctr">
            <a:normAutofit/>
          </a:bodyPr>
          <a:lstStyle/>
          <a:p>
            <a:pPr rtl="0">
              <a:spcAft>
                <a:spcPts val="600"/>
              </a:spcAft>
            </a:pPr>
            <a:fld id="{1621B6DD-29C1-4FEA-923F-71EA1347694C}" type="slidenum">
              <a:rPr lang="pl-PL" smtClean="0"/>
              <a:pPr rtl="0">
                <a:spcAft>
                  <a:spcPts val="600"/>
                </a:spcAft>
              </a:pPr>
              <a:t>18</a:t>
            </a:fld>
            <a:endParaRPr lang="pl-PL"/>
          </a:p>
        </p:txBody>
      </p:sp>
    </p:spTree>
    <p:extLst>
      <p:ext uri="{BB962C8B-B14F-4D97-AF65-F5344CB8AC3E}">
        <p14:creationId xmlns:p14="http://schemas.microsoft.com/office/powerpoint/2010/main" val="3232554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2FE731-CD8E-43D3-B42A-362F510B0FDB}"/>
              </a:ext>
            </a:extLst>
          </p:cNvPr>
          <p:cNvSpPr>
            <a:spLocks noGrp="1"/>
          </p:cNvSpPr>
          <p:nvPr>
            <p:ph type="title"/>
          </p:nvPr>
        </p:nvSpPr>
        <p:spPr>
          <a:xfrm>
            <a:off x="720000" y="619200"/>
            <a:ext cx="7705543" cy="673005"/>
          </a:xfrm>
        </p:spPr>
        <p:txBody>
          <a:bodyPr rtlCol="0"/>
          <a:lstStyle/>
          <a:p>
            <a:pPr rtl="0"/>
            <a:r>
              <a:rPr lang="pl-PL" dirty="0"/>
              <a:t>Obecnie wyróżniamy </a:t>
            </a:r>
            <a:r>
              <a:rPr lang="pl-PL" u="sng" dirty="0"/>
              <a:t>cztery</a:t>
            </a:r>
            <a:r>
              <a:rPr lang="pl-PL" dirty="0"/>
              <a:t> style więzi</a:t>
            </a:r>
          </a:p>
        </p:txBody>
      </p:sp>
      <p:sp>
        <p:nvSpPr>
          <p:cNvPr id="3" name="Tekst — symbol zastępczy 2">
            <a:extLst>
              <a:ext uri="{FF2B5EF4-FFF2-40B4-BE49-F238E27FC236}">
                <a16:creationId xmlns:a16="http://schemas.microsoft.com/office/drawing/2014/main" id="{A32642B3-CD54-4933-A8FC-D642ACD8794C}"/>
              </a:ext>
            </a:extLst>
          </p:cNvPr>
          <p:cNvSpPr>
            <a:spLocks noGrp="1"/>
          </p:cNvSpPr>
          <p:nvPr>
            <p:ph type="body" idx="1"/>
          </p:nvPr>
        </p:nvSpPr>
        <p:spPr>
          <a:xfrm>
            <a:off x="725546" y="1938984"/>
            <a:ext cx="1468989" cy="490607"/>
          </a:xfrm>
        </p:spPr>
        <p:txBody>
          <a:bodyPr rtlCol="0">
            <a:normAutofit/>
          </a:bodyPr>
          <a:lstStyle/>
          <a:p>
            <a:pPr rtl="0"/>
            <a:r>
              <a:rPr lang="pl-PL" dirty="0"/>
              <a:t>Bezpieczny</a:t>
            </a:r>
          </a:p>
        </p:txBody>
      </p:sp>
      <p:sp>
        <p:nvSpPr>
          <p:cNvPr id="4" name="Zawartość — symbol zastępczy 3">
            <a:extLst>
              <a:ext uri="{FF2B5EF4-FFF2-40B4-BE49-F238E27FC236}">
                <a16:creationId xmlns:a16="http://schemas.microsoft.com/office/drawing/2014/main" id="{D9EC87A6-C57E-4CCD-8F25-3047709E5B37}"/>
              </a:ext>
            </a:extLst>
          </p:cNvPr>
          <p:cNvSpPr>
            <a:spLocks noGrp="1"/>
          </p:cNvSpPr>
          <p:nvPr>
            <p:ph sz="half" idx="2"/>
          </p:nvPr>
        </p:nvSpPr>
        <p:spPr>
          <a:xfrm>
            <a:off x="720000" y="2834220"/>
            <a:ext cx="2567484" cy="3234575"/>
          </a:xfrm>
        </p:spPr>
        <p:txBody>
          <a:bodyPr rtlCol="0">
            <a:normAutofit/>
          </a:bodyPr>
          <a:lstStyle/>
          <a:p>
            <a:pPr rtl="0"/>
            <a:r>
              <a:rPr lang="pl-PL" sz="1600" dirty="0"/>
              <a:t>„Kiedy jestem</a:t>
            </a:r>
            <a:br>
              <a:rPr lang="pl-PL" sz="1600" dirty="0"/>
            </a:br>
            <a:r>
              <a:rPr lang="pl-PL" sz="1600" dirty="0"/>
              <a:t>w niebezpieczeństwie, mogę ufać, że rodzice mnie obronią”</a:t>
            </a:r>
          </a:p>
          <a:p>
            <a:pPr rtl="0"/>
            <a:endParaRPr lang="pl-PL" sz="1600" dirty="0"/>
          </a:p>
        </p:txBody>
      </p:sp>
      <p:sp>
        <p:nvSpPr>
          <p:cNvPr id="20" name="Numer slajdu — symbol zastępczy 19">
            <a:extLst>
              <a:ext uri="{FF2B5EF4-FFF2-40B4-BE49-F238E27FC236}">
                <a16:creationId xmlns:a16="http://schemas.microsoft.com/office/drawing/2014/main" id="{D15BF75B-7B03-444E-84C9-CD7D4EEF6107}"/>
              </a:ext>
            </a:extLst>
          </p:cNvPr>
          <p:cNvSpPr>
            <a:spLocks noGrp="1"/>
          </p:cNvSpPr>
          <p:nvPr>
            <p:ph type="sldNum" sz="quarter" idx="17"/>
          </p:nvPr>
        </p:nvSpPr>
        <p:spPr/>
        <p:txBody>
          <a:bodyPr rtlCol="0"/>
          <a:lstStyle/>
          <a:p>
            <a:pPr rtl="0"/>
            <a:fld id="{1621B6DD-29C1-4FEA-923F-71EA1347694C}" type="slidenum">
              <a:rPr lang="pl-PL" smtClean="0"/>
              <a:pPr rtl="0"/>
              <a:t>19</a:t>
            </a:fld>
            <a:endParaRPr lang="pl-PL" dirty="0"/>
          </a:p>
        </p:txBody>
      </p:sp>
      <p:sp>
        <p:nvSpPr>
          <p:cNvPr id="13" name="Zawartość — symbol zastępczy 3">
            <a:extLst>
              <a:ext uri="{FF2B5EF4-FFF2-40B4-BE49-F238E27FC236}">
                <a16:creationId xmlns:a16="http://schemas.microsoft.com/office/drawing/2014/main" id="{E6153057-3D51-AEF9-8308-309E476CA7E7}"/>
              </a:ext>
            </a:extLst>
          </p:cNvPr>
          <p:cNvSpPr txBox="1">
            <a:spLocks/>
          </p:cNvSpPr>
          <p:nvPr/>
        </p:nvSpPr>
        <p:spPr>
          <a:xfrm>
            <a:off x="3373830" y="2834219"/>
            <a:ext cx="2567484" cy="3234575"/>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1600" dirty="0"/>
              <a:t>„Kiedy jestem</a:t>
            </a:r>
            <a:br>
              <a:rPr lang="pl-PL" sz="1600" dirty="0"/>
            </a:br>
            <a:r>
              <a:rPr lang="pl-PL" sz="1600" dirty="0"/>
              <a:t>w niebezpieczeństwie, muszę polegać na sobie i muszę być ostrożny/a”</a:t>
            </a:r>
          </a:p>
          <a:p>
            <a:endParaRPr lang="pl-PL" sz="1600" dirty="0"/>
          </a:p>
        </p:txBody>
      </p:sp>
      <p:sp>
        <p:nvSpPr>
          <p:cNvPr id="14" name="Zawartość — symbol zastępczy 3">
            <a:extLst>
              <a:ext uri="{FF2B5EF4-FFF2-40B4-BE49-F238E27FC236}">
                <a16:creationId xmlns:a16="http://schemas.microsoft.com/office/drawing/2014/main" id="{E0064D11-C988-3CB8-9E09-796C9902FD75}"/>
              </a:ext>
            </a:extLst>
          </p:cNvPr>
          <p:cNvSpPr txBox="1">
            <a:spLocks/>
          </p:cNvSpPr>
          <p:nvPr/>
        </p:nvSpPr>
        <p:spPr>
          <a:xfrm>
            <a:off x="9275369" y="2623334"/>
            <a:ext cx="2567484" cy="3234575"/>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1600" dirty="0"/>
              <a:t>„Wiem, że nic nie wiem”</a:t>
            </a:r>
          </a:p>
          <a:p>
            <a:r>
              <a:rPr lang="pl-PL" sz="1600" dirty="0"/>
              <a:t>„To moja wina</a:t>
            </a:r>
            <a:br>
              <a:rPr lang="pl-PL" sz="1600" dirty="0"/>
            </a:br>
            <a:r>
              <a:rPr lang="pl-PL" sz="1600" dirty="0"/>
              <a:t>i zasłużyłem na karę”</a:t>
            </a:r>
          </a:p>
          <a:p>
            <a:r>
              <a:rPr lang="pl-PL" sz="1600" dirty="0"/>
              <a:t>„Świat jest niebezpieczny i musze się bronić”</a:t>
            </a:r>
          </a:p>
          <a:p>
            <a:endParaRPr lang="pl-PL" sz="1600" dirty="0"/>
          </a:p>
        </p:txBody>
      </p:sp>
      <p:sp>
        <p:nvSpPr>
          <p:cNvPr id="15" name="Zawartość — symbol zastępczy 3">
            <a:extLst>
              <a:ext uri="{FF2B5EF4-FFF2-40B4-BE49-F238E27FC236}">
                <a16:creationId xmlns:a16="http://schemas.microsoft.com/office/drawing/2014/main" id="{B4DD199B-A4C9-9B1D-4285-C81CB72F82D0}"/>
              </a:ext>
            </a:extLst>
          </p:cNvPr>
          <p:cNvSpPr txBox="1">
            <a:spLocks/>
          </p:cNvSpPr>
          <p:nvPr/>
        </p:nvSpPr>
        <p:spPr>
          <a:xfrm>
            <a:off x="6337034" y="2792753"/>
            <a:ext cx="2567484" cy="3234575"/>
          </a:xfrm>
          <a:prstGeom prst="rect">
            <a:avLst/>
          </a:prstGeom>
        </p:spPr>
        <p:txBody>
          <a:bodyPr vert="horz" lIns="0" tIns="0" rIns="0" bIns="0" rtlCol="0">
            <a:normAutofit/>
          </a:bodyPr>
          <a:lst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18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1600" dirty="0"/>
              <a:t>Kiedy jestem</a:t>
            </a:r>
            <a:br>
              <a:rPr lang="pl-PL" sz="1600" dirty="0"/>
            </a:br>
            <a:r>
              <a:rPr lang="pl-PL" sz="1600" dirty="0"/>
              <a:t>w niebezpieczeństwie, nie wiem, co się dzieje</a:t>
            </a:r>
            <a:br>
              <a:rPr lang="pl-PL" sz="1600" dirty="0"/>
            </a:br>
            <a:r>
              <a:rPr lang="pl-PL" sz="1600" dirty="0"/>
              <a:t>i komu ufać”</a:t>
            </a:r>
          </a:p>
          <a:p>
            <a:endParaRPr lang="pl-PL" sz="1600" dirty="0"/>
          </a:p>
        </p:txBody>
      </p:sp>
      <p:sp>
        <p:nvSpPr>
          <p:cNvPr id="23" name="Tekst — symbol zastępczy 2">
            <a:extLst>
              <a:ext uri="{FF2B5EF4-FFF2-40B4-BE49-F238E27FC236}">
                <a16:creationId xmlns:a16="http://schemas.microsoft.com/office/drawing/2014/main" id="{61F294C1-9239-5562-8083-C2571148039F}"/>
              </a:ext>
            </a:extLst>
          </p:cNvPr>
          <p:cNvSpPr txBox="1">
            <a:spLocks/>
          </p:cNvSpPr>
          <p:nvPr/>
        </p:nvSpPr>
        <p:spPr>
          <a:xfrm>
            <a:off x="3376115" y="1909563"/>
            <a:ext cx="1391827" cy="454713"/>
          </a:xfrm>
          <a:prstGeom prst="rect">
            <a:avLst/>
          </a:prstGeom>
        </p:spPr>
        <p:txBody>
          <a:bodyPr vert="horz" wrap="square" lIns="0" tIns="0" rIns="0" bIns="0" rtlCol="0" anchor="b">
            <a:normAutofit/>
          </a:bodyPr>
          <a:lstStyle>
            <a:lvl1pPr marL="0" indent="0" algn="l" defTabSz="914400" rtl="0" eaLnBrk="1" latinLnBrk="0" hangingPunct="1">
              <a:lnSpc>
                <a:spcPct val="120000"/>
              </a:lnSpc>
              <a:spcBef>
                <a:spcPts val="1000"/>
              </a:spcBef>
              <a:buClr>
                <a:schemeClr val="accent4"/>
              </a:buClr>
              <a:buFont typeface="The Hand Extrablack" panose="03070A02030502020204" pitchFamily="66" charset="0"/>
              <a:buNone/>
              <a:defRPr sz="1800" b="0" kern="1200" cap="none" spc="0" baseline="0">
                <a:solidFill>
                  <a:schemeClr val="tx1"/>
                </a:solidFill>
                <a:latin typeface="+mj-lt"/>
                <a:ea typeface="+mn-ea"/>
                <a:cs typeface="+mn-cs"/>
              </a:defRPr>
            </a:lvl1pPr>
            <a:lvl2pPr marL="457200" indent="0" algn="l" defTabSz="914400" rtl="0" eaLnBrk="1" latinLnBrk="0" hangingPunct="1">
              <a:lnSpc>
                <a:spcPct val="120000"/>
              </a:lnSpc>
              <a:spcBef>
                <a:spcPts val="500"/>
              </a:spcBef>
              <a:buClr>
                <a:schemeClr val="accent4"/>
              </a:buClr>
              <a:buFont typeface="The Hand Extrablack" panose="03070A02030502020204" pitchFamily="66" charset="0"/>
              <a:buNone/>
              <a:defRPr sz="2000" b="1" kern="1200" spc="20" baseline="0">
                <a:solidFill>
                  <a:schemeClr val="tx1">
                    <a:alpha val="58000"/>
                  </a:schemeClr>
                </a:solidFill>
                <a:latin typeface="+mn-lt"/>
                <a:ea typeface="+mn-ea"/>
                <a:cs typeface="+mn-cs"/>
              </a:defRPr>
            </a:lvl2pPr>
            <a:lvl3pPr marL="914400" indent="0" algn="l" defTabSz="914400" rtl="0" eaLnBrk="1" latinLnBrk="0" hangingPunct="1">
              <a:lnSpc>
                <a:spcPct val="120000"/>
              </a:lnSpc>
              <a:spcBef>
                <a:spcPts val="500"/>
              </a:spcBef>
              <a:buClr>
                <a:schemeClr val="accent4"/>
              </a:buClr>
              <a:buFont typeface="The Hand Extrablack" panose="03070A02030502020204" pitchFamily="66" charset="0"/>
              <a:buNone/>
              <a:defRPr sz="1800" b="1" kern="1200" spc="20" baseline="0">
                <a:solidFill>
                  <a:schemeClr val="tx1">
                    <a:alpha val="58000"/>
                  </a:schemeClr>
                </a:solidFill>
                <a:latin typeface="+mn-lt"/>
                <a:ea typeface="+mn-ea"/>
                <a:cs typeface="+mn-cs"/>
              </a:defRPr>
            </a:lvl3pPr>
            <a:lvl4pPr marL="1371600" indent="0" algn="l" defTabSz="914400" rtl="0" eaLnBrk="1" latinLnBrk="0" hangingPunct="1">
              <a:lnSpc>
                <a:spcPct val="120000"/>
              </a:lnSpc>
              <a:spcBef>
                <a:spcPts val="500"/>
              </a:spcBef>
              <a:buClr>
                <a:schemeClr val="accent4"/>
              </a:buClr>
              <a:buFont typeface="The Hand Extrablack" panose="03070A02030502020204" pitchFamily="66" charset="0"/>
              <a:buNone/>
              <a:defRPr sz="1600" b="1" kern="1200" spc="20" baseline="0">
                <a:solidFill>
                  <a:schemeClr val="tx1">
                    <a:alpha val="58000"/>
                  </a:schemeClr>
                </a:solidFill>
                <a:latin typeface="+mn-lt"/>
                <a:ea typeface="+mn-ea"/>
                <a:cs typeface="+mn-cs"/>
              </a:defRPr>
            </a:lvl4pPr>
            <a:lvl5pPr marL="1828800" indent="0" algn="l" defTabSz="914400" rtl="0" eaLnBrk="1" latinLnBrk="0" hangingPunct="1">
              <a:lnSpc>
                <a:spcPct val="120000"/>
              </a:lnSpc>
              <a:spcBef>
                <a:spcPts val="500"/>
              </a:spcBef>
              <a:buClr>
                <a:schemeClr val="accent4"/>
              </a:buClr>
              <a:buFont typeface="The Hand Extrablack" panose="03070A02030502020204" pitchFamily="66" charset="0"/>
              <a:buNone/>
              <a:defRPr sz="1600" b="1" kern="1200" spc="20" baseline="0">
                <a:solidFill>
                  <a:schemeClr val="tx1">
                    <a:alpha val="58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pl-PL" dirty="0"/>
              <a:t>Unikający</a:t>
            </a:r>
          </a:p>
        </p:txBody>
      </p:sp>
      <p:sp>
        <p:nvSpPr>
          <p:cNvPr id="24" name="Tekst — symbol zastępczy 2">
            <a:extLst>
              <a:ext uri="{FF2B5EF4-FFF2-40B4-BE49-F238E27FC236}">
                <a16:creationId xmlns:a16="http://schemas.microsoft.com/office/drawing/2014/main" id="{96CDA13E-A0A7-AB0C-73DC-80DC178D9DBA}"/>
              </a:ext>
            </a:extLst>
          </p:cNvPr>
          <p:cNvSpPr txBox="1">
            <a:spLocks/>
          </p:cNvSpPr>
          <p:nvPr/>
        </p:nvSpPr>
        <p:spPr>
          <a:xfrm>
            <a:off x="6337034" y="1729124"/>
            <a:ext cx="1619888" cy="614120"/>
          </a:xfrm>
          <a:prstGeom prst="rect">
            <a:avLst/>
          </a:prstGeom>
        </p:spPr>
        <p:txBody>
          <a:bodyPr vert="horz" wrap="square" lIns="0" tIns="0" rIns="0" bIns="0" rtlCol="0" anchor="b">
            <a:normAutofit/>
          </a:bodyPr>
          <a:lstStyle>
            <a:lvl1pPr marL="0" indent="0" algn="l" defTabSz="914400" rtl="0" eaLnBrk="1" latinLnBrk="0" hangingPunct="1">
              <a:lnSpc>
                <a:spcPct val="120000"/>
              </a:lnSpc>
              <a:spcBef>
                <a:spcPts val="1000"/>
              </a:spcBef>
              <a:buClr>
                <a:schemeClr val="accent4"/>
              </a:buClr>
              <a:buFont typeface="The Hand Extrablack" panose="03070A02030502020204" pitchFamily="66" charset="0"/>
              <a:buNone/>
              <a:defRPr sz="1800" b="0" kern="1200" cap="none" spc="0" baseline="0">
                <a:solidFill>
                  <a:schemeClr val="tx1"/>
                </a:solidFill>
                <a:latin typeface="+mj-lt"/>
                <a:ea typeface="+mn-ea"/>
                <a:cs typeface="+mn-cs"/>
              </a:defRPr>
            </a:lvl1pPr>
            <a:lvl2pPr marL="457200" indent="0" algn="l" defTabSz="914400" rtl="0" eaLnBrk="1" latinLnBrk="0" hangingPunct="1">
              <a:lnSpc>
                <a:spcPct val="120000"/>
              </a:lnSpc>
              <a:spcBef>
                <a:spcPts val="500"/>
              </a:spcBef>
              <a:buClr>
                <a:schemeClr val="accent4"/>
              </a:buClr>
              <a:buFont typeface="The Hand Extrablack" panose="03070A02030502020204" pitchFamily="66" charset="0"/>
              <a:buNone/>
              <a:defRPr sz="2000" b="1" kern="1200" spc="20" baseline="0">
                <a:solidFill>
                  <a:schemeClr val="tx1">
                    <a:alpha val="58000"/>
                  </a:schemeClr>
                </a:solidFill>
                <a:latin typeface="+mn-lt"/>
                <a:ea typeface="+mn-ea"/>
                <a:cs typeface="+mn-cs"/>
              </a:defRPr>
            </a:lvl2pPr>
            <a:lvl3pPr marL="914400" indent="0" algn="l" defTabSz="914400" rtl="0" eaLnBrk="1" latinLnBrk="0" hangingPunct="1">
              <a:lnSpc>
                <a:spcPct val="120000"/>
              </a:lnSpc>
              <a:spcBef>
                <a:spcPts val="500"/>
              </a:spcBef>
              <a:buClr>
                <a:schemeClr val="accent4"/>
              </a:buClr>
              <a:buFont typeface="The Hand Extrablack" panose="03070A02030502020204" pitchFamily="66" charset="0"/>
              <a:buNone/>
              <a:defRPr sz="1800" b="1" kern="1200" spc="20" baseline="0">
                <a:solidFill>
                  <a:schemeClr val="tx1">
                    <a:alpha val="58000"/>
                  </a:schemeClr>
                </a:solidFill>
                <a:latin typeface="+mn-lt"/>
                <a:ea typeface="+mn-ea"/>
                <a:cs typeface="+mn-cs"/>
              </a:defRPr>
            </a:lvl3pPr>
            <a:lvl4pPr marL="1371600" indent="0" algn="l" defTabSz="914400" rtl="0" eaLnBrk="1" latinLnBrk="0" hangingPunct="1">
              <a:lnSpc>
                <a:spcPct val="120000"/>
              </a:lnSpc>
              <a:spcBef>
                <a:spcPts val="500"/>
              </a:spcBef>
              <a:buClr>
                <a:schemeClr val="accent4"/>
              </a:buClr>
              <a:buFont typeface="The Hand Extrablack" panose="03070A02030502020204" pitchFamily="66" charset="0"/>
              <a:buNone/>
              <a:defRPr sz="1600" b="1" kern="1200" spc="20" baseline="0">
                <a:solidFill>
                  <a:schemeClr val="tx1">
                    <a:alpha val="58000"/>
                  </a:schemeClr>
                </a:solidFill>
                <a:latin typeface="+mn-lt"/>
                <a:ea typeface="+mn-ea"/>
                <a:cs typeface="+mn-cs"/>
              </a:defRPr>
            </a:lvl4pPr>
            <a:lvl5pPr marL="1828800" indent="0" algn="l" defTabSz="914400" rtl="0" eaLnBrk="1" latinLnBrk="0" hangingPunct="1">
              <a:lnSpc>
                <a:spcPct val="120000"/>
              </a:lnSpc>
              <a:spcBef>
                <a:spcPts val="500"/>
              </a:spcBef>
              <a:buClr>
                <a:schemeClr val="accent4"/>
              </a:buClr>
              <a:buFont typeface="The Hand Extrablack" panose="03070A02030502020204" pitchFamily="66" charset="0"/>
              <a:buNone/>
              <a:defRPr sz="1600" b="1" kern="1200" spc="20" baseline="0">
                <a:solidFill>
                  <a:schemeClr val="tx1">
                    <a:alpha val="58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pl-PL" dirty="0"/>
              <a:t>Ambiwalentny</a:t>
            </a:r>
          </a:p>
        </p:txBody>
      </p:sp>
      <p:sp>
        <p:nvSpPr>
          <p:cNvPr id="25" name="Tekst — symbol zastępczy 2">
            <a:extLst>
              <a:ext uri="{FF2B5EF4-FFF2-40B4-BE49-F238E27FC236}">
                <a16:creationId xmlns:a16="http://schemas.microsoft.com/office/drawing/2014/main" id="{5194A443-1725-2A36-997E-A4A0CB720432}"/>
              </a:ext>
            </a:extLst>
          </p:cNvPr>
          <p:cNvSpPr txBox="1">
            <a:spLocks/>
          </p:cNvSpPr>
          <p:nvPr/>
        </p:nvSpPr>
        <p:spPr>
          <a:xfrm>
            <a:off x="9275369" y="1729124"/>
            <a:ext cx="2110286" cy="614120"/>
          </a:xfrm>
          <a:prstGeom prst="rect">
            <a:avLst/>
          </a:prstGeom>
        </p:spPr>
        <p:txBody>
          <a:bodyPr vert="horz" wrap="square" lIns="0" tIns="0" rIns="0" bIns="0" rtlCol="0" anchor="b">
            <a:normAutofit/>
          </a:bodyPr>
          <a:lstStyle>
            <a:lvl1pPr marL="0" indent="0" algn="l" defTabSz="914400" rtl="0" eaLnBrk="1" latinLnBrk="0" hangingPunct="1">
              <a:lnSpc>
                <a:spcPct val="120000"/>
              </a:lnSpc>
              <a:spcBef>
                <a:spcPts val="1000"/>
              </a:spcBef>
              <a:buClr>
                <a:schemeClr val="accent4"/>
              </a:buClr>
              <a:buFont typeface="The Hand Extrablack" panose="03070A02030502020204" pitchFamily="66" charset="0"/>
              <a:buNone/>
              <a:defRPr sz="1800" b="0" kern="1200" cap="none" spc="0" baseline="0">
                <a:solidFill>
                  <a:schemeClr val="tx1"/>
                </a:solidFill>
                <a:latin typeface="+mj-lt"/>
                <a:ea typeface="+mn-ea"/>
                <a:cs typeface="+mn-cs"/>
              </a:defRPr>
            </a:lvl1pPr>
            <a:lvl2pPr marL="457200" indent="0" algn="l" defTabSz="914400" rtl="0" eaLnBrk="1" latinLnBrk="0" hangingPunct="1">
              <a:lnSpc>
                <a:spcPct val="120000"/>
              </a:lnSpc>
              <a:spcBef>
                <a:spcPts val="500"/>
              </a:spcBef>
              <a:buClr>
                <a:schemeClr val="accent4"/>
              </a:buClr>
              <a:buFont typeface="The Hand Extrablack" panose="03070A02030502020204" pitchFamily="66" charset="0"/>
              <a:buNone/>
              <a:defRPr sz="2000" b="1" kern="1200" spc="20" baseline="0">
                <a:solidFill>
                  <a:schemeClr val="tx1">
                    <a:alpha val="58000"/>
                  </a:schemeClr>
                </a:solidFill>
                <a:latin typeface="+mn-lt"/>
                <a:ea typeface="+mn-ea"/>
                <a:cs typeface="+mn-cs"/>
              </a:defRPr>
            </a:lvl2pPr>
            <a:lvl3pPr marL="914400" indent="0" algn="l" defTabSz="914400" rtl="0" eaLnBrk="1" latinLnBrk="0" hangingPunct="1">
              <a:lnSpc>
                <a:spcPct val="120000"/>
              </a:lnSpc>
              <a:spcBef>
                <a:spcPts val="500"/>
              </a:spcBef>
              <a:buClr>
                <a:schemeClr val="accent4"/>
              </a:buClr>
              <a:buFont typeface="The Hand Extrablack" panose="03070A02030502020204" pitchFamily="66" charset="0"/>
              <a:buNone/>
              <a:defRPr sz="1800" b="1" kern="1200" spc="20" baseline="0">
                <a:solidFill>
                  <a:schemeClr val="tx1">
                    <a:alpha val="58000"/>
                  </a:schemeClr>
                </a:solidFill>
                <a:latin typeface="+mn-lt"/>
                <a:ea typeface="+mn-ea"/>
                <a:cs typeface="+mn-cs"/>
              </a:defRPr>
            </a:lvl3pPr>
            <a:lvl4pPr marL="1371600" indent="0" algn="l" defTabSz="914400" rtl="0" eaLnBrk="1" latinLnBrk="0" hangingPunct="1">
              <a:lnSpc>
                <a:spcPct val="120000"/>
              </a:lnSpc>
              <a:spcBef>
                <a:spcPts val="500"/>
              </a:spcBef>
              <a:buClr>
                <a:schemeClr val="accent4"/>
              </a:buClr>
              <a:buFont typeface="The Hand Extrablack" panose="03070A02030502020204" pitchFamily="66" charset="0"/>
              <a:buNone/>
              <a:defRPr sz="1600" b="1" kern="1200" spc="20" baseline="0">
                <a:solidFill>
                  <a:schemeClr val="tx1">
                    <a:alpha val="58000"/>
                  </a:schemeClr>
                </a:solidFill>
                <a:latin typeface="+mn-lt"/>
                <a:ea typeface="+mn-ea"/>
                <a:cs typeface="+mn-cs"/>
              </a:defRPr>
            </a:lvl4pPr>
            <a:lvl5pPr marL="1828800" indent="0" algn="l" defTabSz="914400" rtl="0" eaLnBrk="1" latinLnBrk="0" hangingPunct="1">
              <a:lnSpc>
                <a:spcPct val="120000"/>
              </a:lnSpc>
              <a:spcBef>
                <a:spcPts val="500"/>
              </a:spcBef>
              <a:buClr>
                <a:schemeClr val="accent4"/>
              </a:buClr>
              <a:buFont typeface="The Hand Extrablack" panose="03070A02030502020204" pitchFamily="66" charset="0"/>
              <a:buNone/>
              <a:defRPr sz="1600" b="1" kern="1200" spc="20" baseline="0">
                <a:solidFill>
                  <a:schemeClr val="tx1">
                    <a:alpha val="58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pl-PL" dirty="0"/>
              <a:t>Zdezorganizowany</a:t>
            </a:r>
          </a:p>
        </p:txBody>
      </p:sp>
    </p:spTree>
    <p:extLst>
      <p:ext uri="{BB962C8B-B14F-4D97-AF65-F5344CB8AC3E}">
        <p14:creationId xmlns:p14="http://schemas.microsoft.com/office/powerpoint/2010/main" val="1803303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ytuł 11">
            <a:extLst>
              <a:ext uri="{FF2B5EF4-FFF2-40B4-BE49-F238E27FC236}">
                <a16:creationId xmlns:a16="http://schemas.microsoft.com/office/drawing/2014/main" id="{4E7B5EA2-3F67-70B4-2D4A-213776A85E63}"/>
              </a:ext>
            </a:extLst>
          </p:cNvPr>
          <p:cNvSpPr>
            <a:spLocks noGrp="1"/>
          </p:cNvSpPr>
          <p:nvPr>
            <p:ph type="title"/>
          </p:nvPr>
        </p:nvSpPr>
        <p:spPr/>
        <p:txBody>
          <a:bodyPr/>
          <a:lstStyle/>
          <a:p>
            <a:endParaRPr lang="pl-PL"/>
          </a:p>
        </p:txBody>
      </p:sp>
      <p:sp>
        <p:nvSpPr>
          <p:cNvPr id="11" name="Symbol zastępczy numeru slajdu 10">
            <a:extLst>
              <a:ext uri="{FF2B5EF4-FFF2-40B4-BE49-F238E27FC236}">
                <a16:creationId xmlns:a16="http://schemas.microsoft.com/office/drawing/2014/main" id="{06AF89C6-FE77-0C3A-EE8E-CA506B134543}"/>
              </a:ext>
            </a:extLst>
          </p:cNvPr>
          <p:cNvSpPr>
            <a:spLocks noGrp="1"/>
          </p:cNvSpPr>
          <p:nvPr>
            <p:ph type="sldNum" sz="quarter" idx="16"/>
          </p:nvPr>
        </p:nvSpPr>
        <p:spPr/>
        <p:txBody>
          <a:bodyPr/>
          <a:lstStyle/>
          <a:p>
            <a:pPr rtl="0"/>
            <a:fld id="{1621B6DD-29C1-4FEA-923F-71EA1347694C}" type="slidenum">
              <a:rPr lang="pl-PL" smtClean="0"/>
              <a:pPr rtl="0"/>
              <a:t>20</a:t>
            </a:fld>
            <a:endParaRPr lang="pl-PL" dirty="0"/>
          </a:p>
        </p:txBody>
      </p:sp>
      <p:pic>
        <p:nvPicPr>
          <p:cNvPr id="19" name="Symbol zastępczy zawartości 18" descr="Obraz zawierający tekst, kreskówka&#10;&#10;Opis wygenerowany automatycznie">
            <a:extLst>
              <a:ext uri="{FF2B5EF4-FFF2-40B4-BE49-F238E27FC236}">
                <a16:creationId xmlns:a16="http://schemas.microsoft.com/office/drawing/2014/main" id="{054518A9-A80B-D2D8-F3C2-BCD0E056B994}"/>
              </a:ext>
            </a:extLst>
          </p:cNvPr>
          <p:cNvPicPr>
            <a:picLocks noGrp="1" noChangeAspect="1"/>
          </p:cNvPicPr>
          <p:nvPr>
            <p:ph sz="quarter" idx="13"/>
          </p:nvPr>
        </p:nvPicPr>
        <p:blipFill>
          <a:blip r:embed="rId2"/>
          <a:stretch>
            <a:fillRect/>
          </a:stretch>
        </p:blipFill>
        <p:spPr>
          <a:xfrm>
            <a:off x="2307933" y="0"/>
            <a:ext cx="7224887" cy="6858000"/>
          </a:xfrm>
        </p:spPr>
      </p:pic>
    </p:spTree>
    <p:extLst>
      <p:ext uri="{BB962C8B-B14F-4D97-AF65-F5344CB8AC3E}">
        <p14:creationId xmlns:p14="http://schemas.microsoft.com/office/powerpoint/2010/main" val="1658792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707ACC5-2CD2-DDAB-8E10-88A78D2E1C48}"/>
              </a:ext>
            </a:extLst>
          </p:cNvPr>
          <p:cNvSpPr>
            <a:spLocks noGrp="1"/>
          </p:cNvSpPr>
          <p:nvPr>
            <p:ph type="title"/>
          </p:nvPr>
        </p:nvSpPr>
        <p:spPr/>
        <p:txBody>
          <a:bodyPr/>
          <a:lstStyle/>
          <a:p>
            <a:r>
              <a:rPr lang="pl-PL" dirty="0"/>
              <a:t>Wewnętrzne modele operacyjne WMO </a:t>
            </a:r>
          </a:p>
        </p:txBody>
      </p:sp>
      <p:sp>
        <p:nvSpPr>
          <p:cNvPr id="3" name="Symbol zastępczy zawartości 2">
            <a:extLst>
              <a:ext uri="{FF2B5EF4-FFF2-40B4-BE49-F238E27FC236}">
                <a16:creationId xmlns:a16="http://schemas.microsoft.com/office/drawing/2014/main" id="{260A603E-CA69-B889-F31E-442670E72C7D}"/>
              </a:ext>
            </a:extLst>
          </p:cNvPr>
          <p:cNvSpPr>
            <a:spLocks noGrp="1"/>
          </p:cNvSpPr>
          <p:nvPr>
            <p:ph sz="quarter" idx="13"/>
          </p:nvPr>
        </p:nvSpPr>
        <p:spPr>
          <a:xfrm>
            <a:off x="774133" y="2046514"/>
            <a:ext cx="10643735" cy="4386943"/>
          </a:xfrm>
        </p:spPr>
        <p:txBody>
          <a:bodyPr>
            <a:normAutofit fontScale="92500" lnSpcReduction="10000"/>
          </a:bodyPr>
          <a:lstStyle/>
          <a:p>
            <a:r>
              <a:rPr lang="pl-PL" dirty="0">
                <a:solidFill>
                  <a:srgbClr val="FFFFFF"/>
                </a:solidFill>
              </a:rPr>
              <a:t>Zestaw przekonań dotyczący dostępności figury przywiązania i zasad tej dostępności.</a:t>
            </a:r>
          </a:p>
          <a:p>
            <a:r>
              <a:rPr lang="pl-PL" dirty="0">
                <a:solidFill>
                  <a:srgbClr val="FFFFFF"/>
                </a:solidFill>
              </a:rPr>
              <a:t>Prawdopodobieństwo otrzymania wsparcia w trudnych momentach.</a:t>
            </a:r>
          </a:p>
          <a:p>
            <a:r>
              <a:rPr lang="pl-PL" dirty="0">
                <a:solidFill>
                  <a:srgbClr val="FFFFFF"/>
                </a:solidFill>
              </a:rPr>
              <a:t>Matryca, na podstawie której tworzymy kolejne więzi w naszym życiu. </a:t>
            </a:r>
          </a:p>
          <a:p>
            <a:r>
              <a:rPr lang="pl-PL" dirty="0">
                <a:solidFill>
                  <a:srgbClr val="FFFFFF"/>
                </a:solidFill>
              </a:rPr>
              <a:t>Na podstawie treści w WMO zdiagnozować można konkretny styl przywiązania (ufny, lękowy lub zdezorganizowany).</a:t>
            </a:r>
          </a:p>
          <a:p>
            <a:pPr marL="0" indent="0" algn="just">
              <a:buNone/>
            </a:pPr>
            <a:r>
              <a:rPr lang="pl-PL" sz="1700" dirty="0"/>
              <a:t>Z biegiem czasu dziecko używa tych wewnętrznych reprezentacji by przewidywać zachowania własne i innych, by coraz lepiej radzić sobie w świecie zewnętrznym. Im bardziej upośledzone są te zasoby tym bardziej dysfunkcjonalne zachowanie człowieka. Zaburzenia typu </a:t>
            </a:r>
            <a:r>
              <a:rPr lang="pl-PL" sz="1700" dirty="0" err="1"/>
              <a:t>borderline</a:t>
            </a:r>
            <a:r>
              <a:rPr lang="pl-PL" sz="1700" dirty="0"/>
              <a:t> występują u osób o lękowym</a:t>
            </a:r>
            <a:br>
              <a:rPr lang="pl-PL" sz="1700" dirty="0"/>
            </a:br>
            <a:r>
              <a:rPr lang="pl-PL" sz="1700" dirty="0"/>
              <a:t>i zdezorganizowanym stylu przywiązania, częste są takie zachowania jak nieustanne sprawdzania dostępności obiektu przywiązania, dopominanie się o uwagę i pomoc, zachowania tzw. Lgnące przy jednoczesnym „zmęczeniu” relacją i zachowania definitywnie odrzucające figurę. Wprowadza to bliskich takiej osoby</a:t>
            </a:r>
            <a:br>
              <a:rPr lang="pl-PL" sz="1700" dirty="0"/>
            </a:br>
            <a:r>
              <a:rPr lang="pl-PL" sz="1700" dirty="0"/>
              <a:t>w dezorientację i często faktyczne porzucenie, a to potwierdza obraz osoby cierpiącej na zaburzenie osobowości typu </a:t>
            </a:r>
            <a:r>
              <a:rPr lang="pl-PL" sz="1700" dirty="0" err="1"/>
              <a:t>borderline</a:t>
            </a:r>
            <a:r>
              <a:rPr lang="pl-PL" sz="1700" dirty="0"/>
              <a:t> o nieprzyjaznym świecie.</a:t>
            </a:r>
          </a:p>
          <a:p>
            <a:endParaRPr lang="pl-PL" dirty="0"/>
          </a:p>
        </p:txBody>
      </p:sp>
      <p:sp>
        <p:nvSpPr>
          <p:cNvPr id="6" name="Symbol zastępczy numeru slajdu 5">
            <a:extLst>
              <a:ext uri="{FF2B5EF4-FFF2-40B4-BE49-F238E27FC236}">
                <a16:creationId xmlns:a16="http://schemas.microsoft.com/office/drawing/2014/main" id="{48C53540-39A9-A9C6-63D6-45D15B049B87}"/>
              </a:ext>
            </a:extLst>
          </p:cNvPr>
          <p:cNvSpPr>
            <a:spLocks noGrp="1"/>
          </p:cNvSpPr>
          <p:nvPr>
            <p:ph type="sldNum" sz="quarter" idx="16"/>
          </p:nvPr>
        </p:nvSpPr>
        <p:spPr/>
        <p:txBody>
          <a:bodyPr/>
          <a:lstStyle/>
          <a:p>
            <a:pPr rtl="0"/>
            <a:fld id="{1621B6DD-29C1-4FEA-923F-71EA1347694C}" type="slidenum">
              <a:rPr lang="pl-PL" smtClean="0"/>
              <a:pPr rtl="0"/>
              <a:t>21</a:t>
            </a:fld>
            <a:endParaRPr lang="pl-PL" dirty="0"/>
          </a:p>
        </p:txBody>
      </p:sp>
    </p:spTree>
    <p:extLst>
      <p:ext uri="{BB962C8B-B14F-4D97-AF65-F5344CB8AC3E}">
        <p14:creationId xmlns:p14="http://schemas.microsoft.com/office/powerpoint/2010/main" val="1362884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kst — symbol zastępczy 2">
            <a:extLst>
              <a:ext uri="{FF2B5EF4-FFF2-40B4-BE49-F238E27FC236}">
                <a16:creationId xmlns:a16="http://schemas.microsoft.com/office/drawing/2014/main" id="{634D8ACB-14FB-4A5B-A3E3-860EE2ABD2C8}"/>
              </a:ext>
            </a:extLst>
          </p:cNvPr>
          <p:cNvSpPr>
            <a:spLocks noGrp="1"/>
          </p:cNvSpPr>
          <p:nvPr>
            <p:ph type="body" sz="quarter" idx="12"/>
          </p:nvPr>
        </p:nvSpPr>
        <p:spPr>
          <a:xfrm>
            <a:off x="648362" y="1273629"/>
            <a:ext cx="5172182" cy="4081953"/>
          </a:xfrm>
        </p:spPr>
        <p:txBody>
          <a:bodyPr rtlCol="0">
            <a:normAutofit fontScale="92500" lnSpcReduction="10000"/>
          </a:bodyPr>
          <a:lstStyle/>
          <a:p>
            <a:pPr rtl="0"/>
            <a:r>
              <a:rPr lang="pl-PL" dirty="0"/>
              <a:t>„Aby system nerwowy dziecka mógł rozwinąć okno tolerancji umożliwiające mu radzenie sobie ze stanami nadmiernego lub niedostatecznego pobudzenia, potrzebne są powtarzane wielokrotnie emocjonalno-somatyczne doświadczenia interaktywnej regulacji w kontakcie z opiekunem, który uspokaja, pociesza, dodaje otuchy, innymi słowy niweluje stany cierpienia lub też dostarczając rozrywki, tuląc czy zabawiając, reguluje nastrój chwilach zmęczenia nudy przygnębienia czy apatii” (Fisher, 2017).</a:t>
            </a:r>
          </a:p>
        </p:txBody>
      </p:sp>
      <p:sp>
        <p:nvSpPr>
          <p:cNvPr id="19" name="Numer slajdu — symbol zastępczy 18">
            <a:extLst>
              <a:ext uri="{FF2B5EF4-FFF2-40B4-BE49-F238E27FC236}">
                <a16:creationId xmlns:a16="http://schemas.microsoft.com/office/drawing/2014/main" id="{2AABB986-1E49-4BDF-9493-2065F653A808}"/>
              </a:ext>
            </a:extLst>
          </p:cNvPr>
          <p:cNvSpPr>
            <a:spLocks noGrp="1"/>
          </p:cNvSpPr>
          <p:nvPr>
            <p:ph type="sldNum" sz="quarter" idx="15"/>
          </p:nvPr>
        </p:nvSpPr>
        <p:spPr/>
        <p:txBody>
          <a:bodyPr rtlCol="0"/>
          <a:lstStyle/>
          <a:p>
            <a:pPr rtl="0"/>
            <a:fld id="{1621B6DD-29C1-4FEA-923F-71EA1347694C}" type="slidenum">
              <a:rPr lang="pl-PL" smtClean="0"/>
              <a:pPr rtl="0"/>
              <a:t>22</a:t>
            </a:fld>
            <a:endParaRPr lang="pl-PL" dirty="0"/>
          </a:p>
        </p:txBody>
      </p:sp>
      <p:pic>
        <p:nvPicPr>
          <p:cNvPr id="15" name="Symbol zastępczy obrazu 14" descr="Obraz zawierający kreskówka, clipart, Grafika, rysowanie&#10;&#10;Opis wygenerowany automatycznie">
            <a:extLst>
              <a:ext uri="{FF2B5EF4-FFF2-40B4-BE49-F238E27FC236}">
                <a16:creationId xmlns:a16="http://schemas.microsoft.com/office/drawing/2014/main" id="{45F69A23-9E45-AE86-5AFE-F7F528F5526C}"/>
              </a:ext>
            </a:extLst>
          </p:cNvPr>
          <p:cNvPicPr>
            <a:picLocks noGrp="1" noChangeAspect="1"/>
          </p:cNvPicPr>
          <p:nvPr>
            <p:ph type="pic" sz="quarter" idx="10"/>
          </p:nvPr>
        </p:nvPicPr>
        <p:blipFill>
          <a:blip r:embed="rId3">
            <a:extLst>
              <a:ext uri="{837473B0-CC2E-450A-ABE3-18F120FF3D39}">
                <a1611:picAttrSrcUrl xmlns:a1611="http://schemas.microsoft.com/office/drawing/2016/11/main" r:id="rId4"/>
              </a:ext>
            </a:extLst>
          </a:blip>
          <a:srcRect t="163" b="163"/>
          <a:stretch>
            <a:fillRect/>
          </a:stretch>
        </p:blipFill>
        <p:spPr/>
      </p:pic>
    </p:spTree>
    <p:extLst>
      <p:ext uri="{BB962C8B-B14F-4D97-AF65-F5344CB8AC3E}">
        <p14:creationId xmlns:p14="http://schemas.microsoft.com/office/powerpoint/2010/main" val="1705240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EF4BAD23-A0A2-FC5B-5BA5-3BE795790E0D}"/>
              </a:ext>
            </a:extLst>
          </p:cNvPr>
          <p:cNvSpPr>
            <a:spLocks noGrp="1"/>
          </p:cNvSpPr>
          <p:nvPr>
            <p:ph type="title"/>
          </p:nvPr>
        </p:nvSpPr>
        <p:spPr>
          <a:xfrm>
            <a:off x="4534671" y="499457"/>
            <a:ext cx="3122657" cy="720000"/>
          </a:xfrm>
        </p:spPr>
        <p:txBody>
          <a:bodyPr/>
          <a:lstStyle/>
          <a:p>
            <a:r>
              <a:rPr lang="pl-PL" dirty="0"/>
              <a:t>Okno tolerancji</a:t>
            </a:r>
          </a:p>
        </p:txBody>
      </p:sp>
      <p:pic>
        <p:nvPicPr>
          <p:cNvPr id="11" name="Symbol zastępczy zawartości 10" descr="Obraz zawierający tekst, zrzut ekranu, linia, Czcionka&#10;&#10;Opis wygenerowany automatycznie">
            <a:extLst>
              <a:ext uri="{FF2B5EF4-FFF2-40B4-BE49-F238E27FC236}">
                <a16:creationId xmlns:a16="http://schemas.microsoft.com/office/drawing/2014/main" id="{152583C7-FFB1-E405-F629-815C03CF5362}"/>
              </a:ext>
            </a:extLst>
          </p:cNvPr>
          <p:cNvPicPr>
            <a:picLocks noGrp="1" noChangeAspect="1"/>
          </p:cNvPicPr>
          <p:nvPr>
            <p:ph idx="1"/>
          </p:nvPr>
        </p:nvPicPr>
        <p:blipFill>
          <a:blip r:embed="rId2"/>
          <a:stretch>
            <a:fillRect/>
          </a:stretch>
        </p:blipFill>
        <p:spPr>
          <a:xfrm>
            <a:off x="2139257" y="1518454"/>
            <a:ext cx="7913483" cy="4473575"/>
          </a:xfrm>
        </p:spPr>
      </p:pic>
      <p:sp>
        <p:nvSpPr>
          <p:cNvPr id="7" name="Symbol zastępczy numeru slajdu 6">
            <a:extLst>
              <a:ext uri="{FF2B5EF4-FFF2-40B4-BE49-F238E27FC236}">
                <a16:creationId xmlns:a16="http://schemas.microsoft.com/office/drawing/2014/main" id="{761B8164-CA0B-8E32-C049-B96BA9DCE70B}"/>
              </a:ext>
            </a:extLst>
          </p:cNvPr>
          <p:cNvSpPr>
            <a:spLocks noGrp="1"/>
          </p:cNvSpPr>
          <p:nvPr>
            <p:ph type="sldNum" sz="quarter" idx="12"/>
          </p:nvPr>
        </p:nvSpPr>
        <p:spPr/>
        <p:txBody>
          <a:bodyPr/>
          <a:lstStyle/>
          <a:p>
            <a:pPr rtl="0"/>
            <a:fld id="{1621B6DD-29C1-4FEA-923F-71EA1347694C}" type="slidenum">
              <a:rPr lang="pl-PL" smtClean="0"/>
              <a:pPr rtl="0"/>
              <a:t>23</a:t>
            </a:fld>
            <a:endParaRPr lang="pl-PL" dirty="0"/>
          </a:p>
        </p:txBody>
      </p:sp>
    </p:spTree>
    <p:extLst>
      <p:ext uri="{BB962C8B-B14F-4D97-AF65-F5344CB8AC3E}">
        <p14:creationId xmlns:p14="http://schemas.microsoft.com/office/powerpoint/2010/main" val="3934007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4F11E98-9AEA-EB2E-447B-3FB159ED1682}"/>
              </a:ext>
            </a:extLst>
          </p:cNvPr>
          <p:cNvSpPr>
            <a:spLocks noGrp="1"/>
          </p:cNvSpPr>
          <p:nvPr>
            <p:ph type="title"/>
          </p:nvPr>
        </p:nvSpPr>
        <p:spPr>
          <a:xfrm>
            <a:off x="869318" y="450235"/>
            <a:ext cx="3215665" cy="613252"/>
          </a:xfrm>
        </p:spPr>
        <p:txBody>
          <a:bodyPr wrap="square" anchor="t">
            <a:normAutofit/>
          </a:bodyPr>
          <a:lstStyle/>
          <a:p>
            <a:r>
              <a:rPr lang="pl-PL" dirty="0"/>
              <a:t>Okno tolerancji</a:t>
            </a:r>
          </a:p>
        </p:txBody>
      </p:sp>
      <p:sp>
        <p:nvSpPr>
          <p:cNvPr id="6" name="Symbol zastępczy numeru slajdu 5">
            <a:extLst>
              <a:ext uri="{FF2B5EF4-FFF2-40B4-BE49-F238E27FC236}">
                <a16:creationId xmlns:a16="http://schemas.microsoft.com/office/drawing/2014/main" id="{C749DEDD-54F8-0B5D-1FA0-ACA87F667966}"/>
              </a:ext>
            </a:extLst>
          </p:cNvPr>
          <p:cNvSpPr>
            <a:spLocks noGrp="1"/>
          </p:cNvSpPr>
          <p:nvPr>
            <p:ph type="sldNum" sz="quarter" idx="12"/>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24</a:t>
            </a:fld>
            <a:endParaRPr lang="pl-PL"/>
          </a:p>
        </p:txBody>
      </p:sp>
      <p:graphicFrame>
        <p:nvGraphicFramePr>
          <p:cNvPr id="8" name="Symbol zastępczy zawartości 2">
            <a:extLst>
              <a:ext uri="{FF2B5EF4-FFF2-40B4-BE49-F238E27FC236}">
                <a16:creationId xmlns:a16="http://schemas.microsoft.com/office/drawing/2014/main" id="{97731FD7-D237-396C-B270-E5FF36D9B114}"/>
              </a:ext>
            </a:extLst>
          </p:cNvPr>
          <p:cNvGraphicFramePr>
            <a:graphicFrameLocks noGrp="1"/>
          </p:cNvGraphicFramePr>
          <p:nvPr>
            <p:ph idx="1"/>
            <p:extLst>
              <p:ext uri="{D42A27DB-BD31-4B8C-83A1-F6EECF244321}">
                <p14:modId xmlns:p14="http://schemas.microsoft.com/office/powerpoint/2010/main" val="4183815948"/>
              </p:ext>
            </p:extLst>
          </p:nvPr>
        </p:nvGraphicFramePr>
        <p:xfrm>
          <a:off x="720000" y="2096528"/>
          <a:ext cx="10728325" cy="3227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0930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459619-355A-65E6-90B7-B22270FC15C1}"/>
              </a:ext>
            </a:extLst>
          </p:cNvPr>
          <p:cNvSpPr>
            <a:spLocks noGrp="1"/>
          </p:cNvSpPr>
          <p:nvPr>
            <p:ph type="title"/>
          </p:nvPr>
        </p:nvSpPr>
        <p:spPr>
          <a:xfrm>
            <a:off x="4272465" y="619200"/>
            <a:ext cx="3613461" cy="623192"/>
          </a:xfrm>
        </p:spPr>
        <p:txBody>
          <a:bodyPr wrap="square" anchor="t">
            <a:normAutofit/>
          </a:bodyPr>
          <a:lstStyle/>
          <a:p>
            <a:r>
              <a:rPr lang="pl-PL" dirty="0"/>
              <a:t>Trauma relacyjna</a:t>
            </a:r>
          </a:p>
        </p:txBody>
      </p:sp>
      <p:sp>
        <p:nvSpPr>
          <p:cNvPr id="6" name="Symbol zastępczy numeru slajdu 5">
            <a:extLst>
              <a:ext uri="{FF2B5EF4-FFF2-40B4-BE49-F238E27FC236}">
                <a16:creationId xmlns:a16="http://schemas.microsoft.com/office/drawing/2014/main" id="{AF1B4020-5F02-3AB4-0446-3344BDCFCB61}"/>
              </a:ext>
            </a:extLst>
          </p:cNvPr>
          <p:cNvSpPr>
            <a:spLocks noGrp="1"/>
          </p:cNvSpPr>
          <p:nvPr>
            <p:ph type="sldNum" sz="quarter" idx="12"/>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25</a:t>
            </a:fld>
            <a:endParaRPr lang="pl-PL"/>
          </a:p>
        </p:txBody>
      </p:sp>
      <p:graphicFrame>
        <p:nvGraphicFramePr>
          <p:cNvPr id="8" name="Symbol zastępczy zawartości 2">
            <a:extLst>
              <a:ext uri="{FF2B5EF4-FFF2-40B4-BE49-F238E27FC236}">
                <a16:creationId xmlns:a16="http://schemas.microsoft.com/office/drawing/2014/main" id="{9193FED0-0877-F8CE-F648-720B689F03A0}"/>
              </a:ext>
            </a:extLst>
          </p:cNvPr>
          <p:cNvGraphicFramePr>
            <a:graphicFrameLocks noGrp="1"/>
          </p:cNvGraphicFramePr>
          <p:nvPr>
            <p:ph idx="1"/>
            <p:extLst>
              <p:ext uri="{D42A27DB-BD31-4B8C-83A1-F6EECF244321}">
                <p14:modId xmlns:p14="http://schemas.microsoft.com/office/powerpoint/2010/main" val="3685475361"/>
              </p:ext>
            </p:extLst>
          </p:nvPr>
        </p:nvGraphicFramePr>
        <p:xfrm>
          <a:off x="710066" y="1242392"/>
          <a:ext cx="10738260" cy="452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4451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695C4D-2805-7898-949E-8BCC9F79F4C4}"/>
              </a:ext>
            </a:extLst>
          </p:cNvPr>
          <p:cNvSpPr>
            <a:spLocks noGrp="1"/>
          </p:cNvSpPr>
          <p:nvPr>
            <p:ph type="title"/>
          </p:nvPr>
        </p:nvSpPr>
        <p:spPr>
          <a:xfrm>
            <a:off x="731839" y="1420175"/>
            <a:ext cx="10728322" cy="752400"/>
          </a:xfrm>
        </p:spPr>
        <p:txBody>
          <a:bodyPr wrap="square" anchor="t">
            <a:normAutofit/>
          </a:bodyPr>
          <a:lstStyle/>
          <a:p>
            <a:r>
              <a:rPr lang="pl-PL" dirty="0"/>
              <a:t>Do awersyjnych doświadczeń z dzieciństwa zalicza się:</a:t>
            </a:r>
          </a:p>
        </p:txBody>
      </p:sp>
      <p:sp>
        <p:nvSpPr>
          <p:cNvPr id="6" name="Symbol zastępczy numeru slajdu 5">
            <a:extLst>
              <a:ext uri="{FF2B5EF4-FFF2-40B4-BE49-F238E27FC236}">
                <a16:creationId xmlns:a16="http://schemas.microsoft.com/office/drawing/2014/main" id="{317C1397-5EEE-9593-25B8-BD0B1CB81D07}"/>
              </a:ext>
            </a:extLst>
          </p:cNvPr>
          <p:cNvSpPr>
            <a:spLocks noGrp="1"/>
          </p:cNvSpPr>
          <p:nvPr>
            <p:ph type="sldNum" sz="quarter" idx="12"/>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26</a:t>
            </a:fld>
            <a:endParaRPr lang="pl-PL"/>
          </a:p>
        </p:txBody>
      </p:sp>
      <p:graphicFrame>
        <p:nvGraphicFramePr>
          <p:cNvPr id="8" name="Symbol zastępczy zawartości 2">
            <a:extLst>
              <a:ext uri="{FF2B5EF4-FFF2-40B4-BE49-F238E27FC236}">
                <a16:creationId xmlns:a16="http://schemas.microsoft.com/office/drawing/2014/main" id="{019BB851-82A0-18D1-27BA-E995AA6840D4}"/>
              </a:ext>
            </a:extLst>
          </p:cNvPr>
          <p:cNvGraphicFramePr>
            <a:graphicFrameLocks noGrp="1"/>
          </p:cNvGraphicFramePr>
          <p:nvPr>
            <p:ph idx="1"/>
            <p:extLst>
              <p:ext uri="{D42A27DB-BD31-4B8C-83A1-F6EECF244321}">
                <p14:modId xmlns:p14="http://schemas.microsoft.com/office/powerpoint/2010/main" val="3705963235"/>
              </p:ext>
            </p:extLst>
          </p:nvPr>
        </p:nvGraphicFramePr>
        <p:xfrm>
          <a:off x="720000" y="2541600"/>
          <a:ext cx="10728325" cy="3227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9917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a:extLst>
              <a:ext uri="{FF2B5EF4-FFF2-40B4-BE49-F238E27FC236}">
                <a16:creationId xmlns:a16="http://schemas.microsoft.com/office/drawing/2014/main" id="{ECB6815A-9C13-C1BE-AD76-2FE7792BC709}"/>
              </a:ext>
            </a:extLst>
          </p:cNvPr>
          <p:cNvSpPr>
            <a:spLocks noGrp="1"/>
          </p:cNvSpPr>
          <p:nvPr>
            <p:ph type="title"/>
          </p:nvPr>
        </p:nvSpPr>
        <p:spPr/>
        <p:txBody>
          <a:bodyPr/>
          <a:lstStyle/>
          <a:p>
            <a:r>
              <a:rPr lang="pl-PL" dirty="0"/>
              <a:t>Skutki traumy relacyjnej - dysocjacja</a:t>
            </a:r>
          </a:p>
        </p:txBody>
      </p:sp>
      <p:sp>
        <p:nvSpPr>
          <p:cNvPr id="8" name="Symbol zastępczy zawartości 7">
            <a:extLst>
              <a:ext uri="{FF2B5EF4-FFF2-40B4-BE49-F238E27FC236}">
                <a16:creationId xmlns:a16="http://schemas.microsoft.com/office/drawing/2014/main" id="{3057E9DE-0A45-3E93-D75A-6C55AD2DD29F}"/>
              </a:ext>
            </a:extLst>
          </p:cNvPr>
          <p:cNvSpPr>
            <a:spLocks noGrp="1"/>
          </p:cNvSpPr>
          <p:nvPr>
            <p:ph sz="quarter" idx="13"/>
          </p:nvPr>
        </p:nvSpPr>
        <p:spPr>
          <a:xfrm>
            <a:off x="720001" y="2029522"/>
            <a:ext cx="10697868" cy="4326673"/>
          </a:xfrm>
        </p:spPr>
        <p:txBody>
          <a:bodyPr>
            <a:normAutofit lnSpcReduction="10000"/>
          </a:bodyPr>
          <a:lstStyle/>
          <a:p>
            <a:pPr>
              <a:lnSpc>
                <a:spcPct val="107000"/>
              </a:lnSpc>
              <a:spcAft>
                <a:spcPts val="8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Badania podłużne sugerują, że wczesne przywiązanie zdezorganizowane jest większym </a:t>
            </a:r>
            <a:r>
              <a:rPr lang="pl-PL" sz="1800" dirty="0" err="1">
                <a:effectLst/>
                <a:latin typeface="Calibri" panose="020F0502020204030204" pitchFamily="34" charset="0"/>
                <a:ea typeface="Calibri" panose="020F0502020204030204" pitchFamily="34" charset="0"/>
                <a:cs typeface="Times New Roman" panose="02020603050405020304" pitchFamily="18" charset="0"/>
              </a:rPr>
              <a:t>predyktorem</a:t>
            </a:r>
            <a:r>
              <a:rPr lang="pl-PL" sz="1800" dirty="0">
                <a:effectLst/>
                <a:latin typeface="Calibri" panose="020F0502020204030204" pitchFamily="34" charset="0"/>
                <a:ea typeface="Calibri" panose="020F0502020204030204" pitchFamily="34" charset="0"/>
                <a:cs typeface="Times New Roman" panose="02020603050405020304" pitchFamily="18" charset="0"/>
              </a:rPr>
              <a:t> w trakcie rozwoju procesów umysłowych dysocjacyjnych w odniesieniu do ekspozycji na traumę. </a:t>
            </a:r>
          </a:p>
          <a:p>
            <a:pPr>
              <a:lnSpc>
                <a:spcPct val="107000"/>
              </a:lnSpc>
              <a:spcAft>
                <a:spcPts val="8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Badania te wyjaśniają genezę zaburzeń dysocjacyjnych przy nieobecności ewidentnych traumatycznych wspomnień.</a:t>
            </a:r>
          </a:p>
          <a:p>
            <a:pPr>
              <a:lnSpc>
                <a:spcPct val="107000"/>
              </a:lnSpc>
              <a:spcAft>
                <a:spcPts val="800"/>
              </a:spcAft>
            </a:pPr>
            <a:endParaRPr lang="pl-PL"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W </a:t>
            </a:r>
            <a:r>
              <a:rPr lang="pl-PL" sz="1800" dirty="0" err="1">
                <a:effectLst/>
                <a:latin typeface="Calibri" panose="020F0502020204030204" pitchFamily="34" charset="0"/>
                <a:ea typeface="Calibri" panose="020F0502020204030204" pitchFamily="34" charset="0"/>
                <a:cs typeface="Times New Roman" panose="02020603050405020304" pitchFamily="18" charset="0"/>
              </a:rPr>
              <a:t>psychotraumatologii</a:t>
            </a:r>
            <a:r>
              <a:rPr lang="pl-PL" sz="1800" dirty="0">
                <a:effectLst/>
                <a:latin typeface="Calibri" panose="020F0502020204030204" pitchFamily="34" charset="0"/>
                <a:ea typeface="Calibri" panose="020F0502020204030204" pitchFamily="34" charset="0"/>
                <a:cs typeface="Times New Roman" panose="02020603050405020304" pitchFamily="18" charset="0"/>
              </a:rPr>
              <a:t> wyróżniamy dysocjację:</a:t>
            </a:r>
          </a:p>
          <a:p>
            <a:pPr>
              <a:lnSpc>
                <a:spcPct val="107000"/>
              </a:lnSpc>
              <a:spcAft>
                <a:spcPts val="800"/>
              </a:spcAft>
            </a:pPr>
            <a:r>
              <a:rPr lang="pl-PL" sz="18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1800" u="sng"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normatywną</a:t>
            </a:r>
          </a:p>
          <a:p>
            <a:pPr>
              <a:lnSpc>
                <a:spcPct val="107000"/>
              </a:lnSpc>
              <a:spcAft>
                <a:spcPts val="8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pierwotną</a:t>
            </a:r>
          </a:p>
          <a:p>
            <a:pPr>
              <a:lnSpc>
                <a:spcPct val="107000"/>
              </a:lnSpc>
              <a:spcAft>
                <a:spcPts val="8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pl-PL" sz="1800" u="sng"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wtórną</a:t>
            </a:r>
          </a:p>
          <a:p>
            <a:pPr>
              <a:lnSpc>
                <a:spcPct val="107000"/>
              </a:lnSpc>
              <a:spcAft>
                <a:spcPts val="8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trzeciego stopnia</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ymbol zastępczy numeru slajdu 5">
            <a:extLst>
              <a:ext uri="{FF2B5EF4-FFF2-40B4-BE49-F238E27FC236}">
                <a16:creationId xmlns:a16="http://schemas.microsoft.com/office/drawing/2014/main" id="{6D9D19EA-5996-1288-37AB-F8F2BB882DC2}"/>
              </a:ext>
            </a:extLst>
          </p:cNvPr>
          <p:cNvSpPr>
            <a:spLocks noGrp="1"/>
          </p:cNvSpPr>
          <p:nvPr>
            <p:ph type="sldNum" sz="quarter" idx="16"/>
          </p:nvPr>
        </p:nvSpPr>
        <p:spPr/>
        <p:txBody>
          <a:bodyPr/>
          <a:lstStyle/>
          <a:p>
            <a:pPr rtl="0"/>
            <a:fld id="{1621B6DD-29C1-4FEA-923F-71EA1347694C}" type="slidenum">
              <a:rPr lang="pl-PL" smtClean="0"/>
              <a:pPr rtl="0"/>
              <a:t>27</a:t>
            </a:fld>
            <a:endParaRPr lang="pl-PL" dirty="0"/>
          </a:p>
        </p:txBody>
      </p:sp>
      <p:pic>
        <p:nvPicPr>
          <p:cNvPr id="10" name="Grafika 9" descr="Złamane serce z wypełnieniem pełnym">
            <a:extLst>
              <a:ext uri="{FF2B5EF4-FFF2-40B4-BE49-F238E27FC236}">
                <a16:creationId xmlns:a16="http://schemas.microsoft.com/office/drawing/2014/main" id="{1E4067A4-AE4C-1C65-2D32-BDBEDC690A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4076" y="4071307"/>
            <a:ext cx="2066693" cy="2066693"/>
          </a:xfrm>
          <a:prstGeom prst="rect">
            <a:avLst/>
          </a:prstGeom>
        </p:spPr>
      </p:pic>
    </p:spTree>
    <p:extLst>
      <p:ext uri="{BB962C8B-B14F-4D97-AF65-F5344CB8AC3E}">
        <p14:creationId xmlns:p14="http://schemas.microsoft.com/office/powerpoint/2010/main" val="1447554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F4A8BB-D127-922A-150C-23BE6676BAE9}"/>
              </a:ext>
            </a:extLst>
          </p:cNvPr>
          <p:cNvSpPr>
            <a:spLocks noGrp="1"/>
          </p:cNvSpPr>
          <p:nvPr>
            <p:ph type="title"/>
          </p:nvPr>
        </p:nvSpPr>
        <p:spPr>
          <a:xfrm>
            <a:off x="720000" y="619200"/>
            <a:ext cx="10728322" cy="1477328"/>
          </a:xfrm>
        </p:spPr>
        <p:txBody>
          <a:bodyPr wrap="square" anchor="t">
            <a:normAutofit/>
          </a:bodyPr>
          <a:lstStyle/>
          <a:p>
            <a:r>
              <a:rPr lang="pl-PL" dirty="0"/>
              <a:t>„Teoria </a:t>
            </a:r>
            <a:r>
              <a:rPr lang="pl-PL" dirty="0" err="1"/>
              <a:t>subsystemów</a:t>
            </a:r>
            <a:r>
              <a:rPr lang="pl-PL" dirty="0"/>
              <a:t>” – </a:t>
            </a:r>
            <a:br>
              <a:rPr lang="pl-PL" dirty="0"/>
            </a:br>
            <a:r>
              <a:rPr lang="pl-PL" dirty="0"/>
              <a:t>m. in. van der Hart, Fisher, </a:t>
            </a:r>
            <a:r>
              <a:rPr lang="pl-PL" dirty="0" err="1"/>
              <a:t>Steele</a:t>
            </a:r>
            <a:endParaRPr lang="pl-PL" dirty="0"/>
          </a:p>
        </p:txBody>
      </p:sp>
      <p:sp>
        <p:nvSpPr>
          <p:cNvPr id="3" name="Symbol zastępczy zawartości 2">
            <a:extLst>
              <a:ext uri="{FF2B5EF4-FFF2-40B4-BE49-F238E27FC236}">
                <a16:creationId xmlns:a16="http://schemas.microsoft.com/office/drawing/2014/main" id="{82FD75BD-98C4-3C81-C422-9E95227A5101}"/>
              </a:ext>
            </a:extLst>
          </p:cNvPr>
          <p:cNvSpPr>
            <a:spLocks noGrp="1"/>
          </p:cNvSpPr>
          <p:nvPr>
            <p:ph idx="1"/>
          </p:nvPr>
        </p:nvSpPr>
        <p:spPr>
          <a:xfrm>
            <a:off x="743678" y="1987826"/>
            <a:ext cx="10704647" cy="4028661"/>
          </a:xfrm>
        </p:spPr>
        <p:txBody>
          <a:bodyPr>
            <a:normAutofit/>
          </a:bodyPr>
          <a:lstStyle/>
          <a:p>
            <a:r>
              <a:rPr lang="pl-PL" dirty="0"/>
              <a:t>Każda ze zdysocjowanych części posiada własną podbudowę psychobiologiczną</a:t>
            </a:r>
          </a:p>
          <a:p>
            <a:r>
              <a:rPr lang="pl-PL" dirty="0"/>
              <a:t>Cechuje się własną perspektywą pierwszoosobową</a:t>
            </a:r>
          </a:p>
          <a:p>
            <a:r>
              <a:rPr lang="pl-PL" dirty="0"/>
              <a:t>Pacjenci różnią się liczbą pozornie normalnych części (ANP) oraz liczbą części emocjonalnych (EP).</a:t>
            </a:r>
          </a:p>
          <a:p>
            <a:r>
              <a:rPr lang="pl-PL" dirty="0"/>
              <a:t>Pozornie normalne części są motywowane przez systemy życia codziennego, natomiast części emocjonalne żyją w czasie traumy i komunikują się za pośrednictwem podsystemów mechanizmów obronnych takich jak walka ucieczka zamrożenie oraz całkowita uległość, które to mechanizmy zostały aktywowane w momencie doznawania traumy.</a:t>
            </a:r>
          </a:p>
        </p:txBody>
      </p:sp>
      <p:sp>
        <p:nvSpPr>
          <p:cNvPr id="6" name="Symbol zastępczy numeru slajdu 5">
            <a:extLst>
              <a:ext uri="{FF2B5EF4-FFF2-40B4-BE49-F238E27FC236}">
                <a16:creationId xmlns:a16="http://schemas.microsoft.com/office/drawing/2014/main" id="{D78228A4-6723-13C5-B991-72F491B0E3F4}"/>
              </a:ext>
            </a:extLst>
          </p:cNvPr>
          <p:cNvSpPr>
            <a:spLocks noGrp="1"/>
          </p:cNvSpPr>
          <p:nvPr>
            <p:ph type="sldNum" sz="quarter" idx="12"/>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28</a:t>
            </a:fld>
            <a:endParaRPr lang="pl-PL"/>
          </a:p>
        </p:txBody>
      </p:sp>
    </p:spTree>
    <p:extLst>
      <p:ext uri="{BB962C8B-B14F-4D97-AF65-F5344CB8AC3E}">
        <p14:creationId xmlns:p14="http://schemas.microsoft.com/office/powerpoint/2010/main" val="1263730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ymbol zastępczy obrazu 13" descr="Obraz zawierający Wielobarwność, Grafika, Jaskrawoniebieski, design&#10;&#10;Opis wygenerowany automatycznie">
            <a:extLst>
              <a:ext uri="{FF2B5EF4-FFF2-40B4-BE49-F238E27FC236}">
                <a16:creationId xmlns:a16="http://schemas.microsoft.com/office/drawing/2014/main" id="{71E0322B-987E-10EA-96D5-1A7B4B4AEC48}"/>
              </a:ext>
            </a:extLst>
          </p:cNvPr>
          <p:cNvPicPr>
            <a:picLocks noGrp="1" noChangeAspect="1"/>
          </p:cNvPicPr>
          <p:nvPr>
            <p:ph type="pic" sz="quarter" idx="11"/>
          </p:nvPr>
        </p:nvPicPr>
        <p:blipFill>
          <a:blip r:embed="rId2"/>
          <a:srcRect l="28924" r="28924"/>
          <a:stretch>
            <a:fillRect/>
          </a:stretch>
        </p:blipFill>
        <p:spPr/>
      </p:pic>
      <p:pic>
        <p:nvPicPr>
          <p:cNvPr id="12" name="Symbol zastępczy obrazu 11">
            <a:extLst>
              <a:ext uri="{FF2B5EF4-FFF2-40B4-BE49-F238E27FC236}">
                <a16:creationId xmlns:a16="http://schemas.microsoft.com/office/drawing/2014/main" id="{64330F16-FDB5-9E66-27B4-C45361C2650B}"/>
              </a:ext>
            </a:extLst>
          </p:cNvPr>
          <p:cNvPicPr>
            <a:picLocks noGrp="1" noChangeAspect="1"/>
          </p:cNvPicPr>
          <p:nvPr>
            <p:ph type="pic" sz="quarter" idx="12"/>
          </p:nvPr>
        </p:nvPicPr>
        <p:blipFill>
          <a:blip r:embed="rId2"/>
          <a:srcRect l="28924" r="28924"/>
          <a:stretch>
            <a:fillRect/>
          </a:stretch>
        </p:blipFill>
        <p:spPr/>
      </p:pic>
      <p:sp>
        <p:nvSpPr>
          <p:cNvPr id="7" name="Tytuł 6">
            <a:extLst>
              <a:ext uri="{FF2B5EF4-FFF2-40B4-BE49-F238E27FC236}">
                <a16:creationId xmlns:a16="http://schemas.microsoft.com/office/drawing/2014/main" id="{BCCD2CC0-0969-2714-F403-F93064A58FEE}"/>
              </a:ext>
            </a:extLst>
          </p:cNvPr>
          <p:cNvSpPr>
            <a:spLocks noGrp="1"/>
          </p:cNvSpPr>
          <p:nvPr>
            <p:ph type="title"/>
          </p:nvPr>
        </p:nvSpPr>
        <p:spPr/>
        <p:txBody>
          <a:bodyPr/>
          <a:lstStyle/>
          <a:p>
            <a:r>
              <a:rPr lang="pl-PL" dirty="0"/>
              <a:t>„Części”</a:t>
            </a:r>
            <a:br>
              <a:rPr lang="pl-PL" dirty="0"/>
            </a:br>
            <a:r>
              <a:rPr lang="pl-PL" dirty="0"/>
              <a:t>w teoriach psychologicznych</a:t>
            </a:r>
          </a:p>
        </p:txBody>
      </p:sp>
      <p:sp>
        <p:nvSpPr>
          <p:cNvPr id="6" name="Symbol zastępczy numeru slajdu 5">
            <a:extLst>
              <a:ext uri="{FF2B5EF4-FFF2-40B4-BE49-F238E27FC236}">
                <a16:creationId xmlns:a16="http://schemas.microsoft.com/office/drawing/2014/main" id="{4B82E69C-798B-BFB1-1E46-EB1331B6F7E1}"/>
              </a:ext>
            </a:extLst>
          </p:cNvPr>
          <p:cNvSpPr>
            <a:spLocks noGrp="1"/>
          </p:cNvSpPr>
          <p:nvPr>
            <p:ph type="sldNum" sz="quarter" idx="18"/>
          </p:nvPr>
        </p:nvSpPr>
        <p:spPr/>
        <p:txBody>
          <a:bodyPr/>
          <a:lstStyle/>
          <a:p>
            <a:pPr rtl="0"/>
            <a:fld id="{1621B6DD-29C1-4FEA-923F-71EA1347694C}" type="slidenum">
              <a:rPr lang="pl-PL" smtClean="0"/>
              <a:pPr rtl="0"/>
              <a:t>29</a:t>
            </a:fld>
            <a:endParaRPr lang="pl-PL" dirty="0"/>
          </a:p>
        </p:txBody>
      </p:sp>
    </p:spTree>
    <p:extLst>
      <p:ext uri="{BB962C8B-B14F-4D97-AF65-F5344CB8AC3E}">
        <p14:creationId xmlns:p14="http://schemas.microsoft.com/office/powerpoint/2010/main" val="2031724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DD7386-A44A-4E2D-C764-27A82D0496E9}"/>
              </a:ext>
            </a:extLst>
          </p:cNvPr>
          <p:cNvSpPr>
            <a:spLocks noGrp="1"/>
          </p:cNvSpPr>
          <p:nvPr>
            <p:ph type="title"/>
          </p:nvPr>
        </p:nvSpPr>
        <p:spPr>
          <a:xfrm>
            <a:off x="720000" y="619200"/>
            <a:ext cx="10728322" cy="788666"/>
          </a:xfrm>
        </p:spPr>
        <p:txBody>
          <a:bodyPr wrap="square" anchor="ctr">
            <a:normAutofit/>
          </a:bodyPr>
          <a:lstStyle/>
          <a:p>
            <a:r>
              <a:rPr lang="pl-PL" dirty="0"/>
              <a:t>Role grupowe</a:t>
            </a:r>
          </a:p>
        </p:txBody>
      </p:sp>
      <p:sp>
        <p:nvSpPr>
          <p:cNvPr id="6" name="Symbol zastępczy numeru slajdu 5">
            <a:extLst>
              <a:ext uri="{FF2B5EF4-FFF2-40B4-BE49-F238E27FC236}">
                <a16:creationId xmlns:a16="http://schemas.microsoft.com/office/drawing/2014/main" id="{FAAE660A-FA86-B824-ADFD-B9FF91DFF92A}"/>
              </a:ext>
            </a:extLst>
          </p:cNvPr>
          <p:cNvSpPr>
            <a:spLocks noGrp="1"/>
          </p:cNvSpPr>
          <p:nvPr>
            <p:ph type="sldNum" sz="quarter" idx="16"/>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30</a:t>
            </a:fld>
            <a:endParaRPr lang="pl-PL"/>
          </a:p>
        </p:txBody>
      </p:sp>
      <p:graphicFrame>
        <p:nvGraphicFramePr>
          <p:cNvPr id="8" name="Symbol zastępczy zawartości 2">
            <a:extLst>
              <a:ext uri="{FF2B5EF4-FFF2-40B4-BE49-F238E27FC236}">
                <a16:creationId xmlns:a16="http://schemas.microsoft.com/office/drawing/2014/main" id="{10B4230F-F295-1892-C323-60E6712B6E9A}"/>
              </a:ext>
            </a:extLst>
          </p:cNvPr>
          <p:cNvGraphicFramePr>
            <a:graphicFrameLocks noGrp="1"/>
          </p:cNvGraphicFramePr>
          <p:nvPr>
            <p:ph sz="quarter" idx="13"/>
            <p:extLst>
              <p:ext uri="{D42A27DB-BD31-4B8C-83A1-F6EECF244321}">
                <p14:modId xmlns:p14="http://schemas.microsoft.com/office/powerpoint/2010/main" val="2494201381"/>
              </p:ext>
            </p:extLst>
          </p:nvPr>
        </p:nvGraphicFramePr>
        <p:xfrm>
          <a:off x="735227" y="2179788"/>
          <a:ext cx="10697868" cy="3743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3291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BF22816-7E01-22BE-CF31-8062D6FEFEF2}"/>
              </a:ext>
            </a:extLst>
          </p:cNvPr>
          <p:cNvSpPr>
            <a:spLocks noGrp="1"/>
          </p:cNvSpPr>
          <p:nvPr>
            <p:ph type="title"/>
          </p:nvPr>
        </p:nvSpPr>
        <p:spPr>
          <a:xfrm>
            <a:off x="4353995" y="179379"/>
            <a:ext cx="3484010" cy="529376"/>
          </a:xfrm>
        </p:spPr>
        <p:txBody>
          <a:bodyPr/>
          <a:lstStyle/>
          <a:p>
            <a:r>
              <a:rPr lang="pl-PL" dirty="0"/>
              <a:t>Terapia schematu</a:t>
            </a:r>
          </a:p>
        </p:txBody>
      </p:sp>
      <p:pic>
        <p:nvPicPr>
          <p:cNvPr id="12" name="Symbol zastępczy zawartości 11" descr="Obraz zawierający tekst, zrzut ekranu, diagram, Czcionka&#10;&#10;Opis wygenerowany automatycznie">
            <a:extLst>
              <a:ext uri="{FF2B5EF4-FFF2-40B4-BE49-F238E27FC236}">
                <a16:creationId xmlns:a16="http://schemas.microsoft.com/office/drawing/2014/main" id="{244F8ED2-174E-0E74-35BE-E45A9A060C28}"/>
              </a:ext>
            </a:extLst>
          </p:cNvPr>
          <p:cNvPicPr>
            <a:picLocks noGrp="1" noChangeAspect="1"/>
          </p:cNvPicPr>
          <p:nvPr>
            <p:ph sz="half" idx="1"/>
          </p:nvPr>
        </p:nvPicPr>
        <p:blipFill>
          <a:blip r:embed="rId2"/>
          <a:stretch>
            <a:fillRect/>
          </a:stretch>
        </p:blipFill>
        <p:spPr>
          <a:xfrm>
            <a:off x="1692606" y="777984"/>
            <a:ext cx="8806788" cy="5900637"/>
          </a:xfrm>
        </p:spPr>
      </p:pic>
      <p:sp>
        <p:nvSpPr>
          <p:cNvPr id="6" name="Symbol zastępczy numeru slajdu 5">
            <a:extLst>
              <a:ext uri="{FF2B5EF4-FFF2-40B4-BE49-F238E27FC236}">
                <a16:creationId xmlns:a16="http://schemas.microsoft.com/office/drawing/2014/main" id="{1209FFFC-BFFE-90C5-5C2D-DC90C9F02B0E}"/>
              </a:ext>
            </a:extLst>
          </p:cNvPr>
          <p:cNvSpPr>
            <a:spLocks noGrp="1"/>
          </p:cNvSpPr>
          <p:nvPr>
            <p:ph type="sldNum" sz="quarter" idx="12"/>
          </p:nvPr>
        </p:nvSpPr>
        <p:spPr/>
        <p:txBody>
          <a:bodyPr/>
          <a:lstStyle/>
          <a:p>
            <a:pPr rtl="0"/>
            <a:fld id="{1621B6DD-29C1-4FEA-923F-71EA1347694C}" type="slidenum">
              <a:rPr lang="pl-PL" smtClean="0"/>
              <a:pPr rtl="0"/>
              <a:t>31</a:t>
            </a:fld>
            <a:endParaRPr lang="pl-PL" dirty="0"/>
          </a:p>
        </p:txBody>
      </p:sp>
    </p:spTree>
    <p:extLst>
      <p:ext uri="{BB962C8B-B14F-4D97-AF65-F5344CB8AC3E}">
        <p14:creationId xmlns:p14="http://schemas.microsoft.com/office/powerpoint/2010/main" val="3092722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20D3C599-0FCF-BE64-A0FC-18E029E512F9}"/>
              </a:ext>
            </a:extLst>
          </p:cNvPr>
          <p:cNvSpPr>
            <a:spLocks noGrp="1"/>
          </p:cNvSpPr>
          <p:nvPr>
            <p:ph type="title"/>
          </p:nvPr>
        </p:nvSpPr>
        <p:spPr>
          <a:xfrm>
            <a:off x="869318" y="713791"/>
            <a:ext cx="10728322" cy="626504"/>
          </a:xfrm>
        </p:spPr>
        <p:txBody>
          <a:bodyPr/>
          <a:lstStyle/>
          <a:p>
            <a:r>
              <a:rPr lang="pl-PL" dirty="0"/>
              <a:t> Cechy DDA</a:t>
            </a:r>
          </a:p>
        </p:txBody>
      </p:sp>
      <p:sp>
        <p:nvSpPr>
          <p:cNvPr id="9" name="Symbol zastępczy zawartości 8">
            <a:extLst>
              <a:ext uri="{FF2B5EF4-FFF2-40B4-BE49-F238E27FC236}">
                <a16:creationId xmlns:a16="http://schemas.microsoft.com/office/drawing/2014/main" id="{5E5AABF9-5E53-372F-4A0E-97AF50D100F7}"/>
              </a:ext>
            </a:extLst>
          </p:cNvPr>
          <p:cNvSpPr>
            <a:spLocks noGrp="1"/>
          </p:cNvSpPr>
          <p:nvPr>
            <p:ph idx="1"/>
          </p:nvPr>
        </p:nvSpPr>
        <p:spPr>
          <a:xfrm>
            <a:off x="720000" y="1666956"/>
            <a:ext cx="10728325" cy="4164001"/>
          </a:xfrm>
        </p:spPr>
        <p:txBody>
          <a:bodyPr>
            <a:normAutofit lnSpcReduction="10000"/>
          </a:bodyPr>
          <a:lstStyle/>
          <a:p>
            <a:r>
              <a:rPr lang="pl-PL" dirty="0"/>
              <a:t>Rodziny z problemem alkoholowym należą do jednej z najbardziej dysfunkcjonalnych. Aby przeżyć w takiej rodzinie, dziecko jest zmuszone podejmować się pełnienia w niej określonej roli. Role, które dzieci instynktownie podejmują, aby przetrwać, są określane – </a:t>
            </a:r>
            <a:r>
              <a:rPr lang="pl-PL" b="1" dirty="0"/>
              <a:t>Fałszywymi Osobowościami.</a:t>
            </a:r>
          </a:p>
          <a:p>
            <a:r>
              <a:rPr lang="pl-PL" b="1" dirty="0"/>
              <a:t>Fałszywe osobowości</a:t>
            </a:r>
            <a:r>
              <a:rPr lang="pl-PL" dirty="0"/>
              <a:t> są zaprzeczeniem prawdziwych emocji, pancerzem chroniącym przed zranieniem, brakiem poczucia bezpieczeństwa, miłości, opieki i akceptacji. Fałszywe osobowości mają za cel ukryć wewnętrzne cierpienie i udręki. Kierują się trzema charakterystycznymi zasadami</a:t>
            </a:r>
            <a:r>
              <a:rPr lang="pl-PL" b="1" dirty="0"/>
              <a:t>–„ nie mów, nie ufaj, nie czuj”.</a:t>
            </a:r>
            <a:r>
              <a:rPr lang="pl-PL" dirty="0"/>
              <a:t>  </a:t>
            </a:r>
          </a:p>
          <a:p>
            <a:r>
              <a:rPr lang="pl-PL" dirty="0"/>
              <a:t>Są dość skutecznym mechanizmem obronnym dziecka alkoholika, ponieważ rzeczywiste emocje, poczucie bólu, cierpienia, krzywdy, osamotnienia, upokorzenia, są głęboko skryte i powtarzane w codziennych sytuacjach.</a:t>
            </a:r>
          </a:p>
        </p:txBody>
      </p:sp>
      <p:sp>
        <p:nvSpPr>
          <p:cNvPr id="7" name="Symbol zastępczy numeru slajdu 6">
            <a:extLst>
              <a:ext uri="{FF2B5EF4-FFF2-40B4-BE49-F238E27FC236}">
                <a16:creationId xmlns:a16="http://schemas.microsoft.com/office/drawing/2014/main" id="{4B8DAD3F-F239-EC15-AD5F-81E8880FA255}"/>
              </a:ext>
            </a:extLst>
          </p:cNvPr>
          <p:cNvSpPr>
            <a:spLocks noGrp="1"/>
          </p:cNvSpPr>
          <p:nvPr>
            <p:ph type="sldNum" sz="quarter" idx="12"/>
          </p:nvPr>
        </p:nvSpPr>
        <p:spPr/>
        <p:txBody>
          <a:bodyPr/>
          <a:lstStyle/>
          <a:p>
            <a:pPr rtl="0"/>
            <a:fld id="{1621B6DD-29C1-4FEA-923F-71EA1347694C}" type="slidenum">
              <a:rPr lang="pl-PL" smtClean="0"/>
              <a:pPr rtl="0"/>
              <a:t>32</a:t>
            </a:fld>
            <a:endParaRPr lang="pl-PL" dirty="0"/>
          </a:p>
        </p:txBody>
      </p:sp>
    </p:spTree>
    <p:extLst>
      <p:ext uri="{BB962C8B-B14F-4D97-AF65-F5344CB8AC3E}">
        <p14:creationId xmlns:p14="http://schemas.microsoft.com/office/powerpoint/2010/main" val="1280705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5EA1D7D-724B-494C-8E1D-AFC61B143383}"/>
              </a:ext>
            </a:extLst>
          </p:cNvPr>
          <p:cNvSpPr>
            <a:spLocks noGrp="1"/>
          </p:cNvSpPr>
          <p:nvPr>
            <p:ph type="title"/>
          </p:nvPr>
        </p:nvSpPr>
        <p:spPr>
          <a:xfrm>
            <a:off x="720000" y="619200"/>
            <a:ext cx="10728322" cy="788666"/>
          </a:xfrm>
        </p:spPr>
        <p:txBody>
          <a:bodyPr wrap="square" rtlCol="0" anchor="ctr">
            <a:normAutofit/>
          </a:bodyPr>
          <a:lstStyle/>
          <a:p>
            <a:pPr rtl="0"/>
            <a:r>
              <a:rPr lang="pl-PL" dirty="0"/>
              <a:t>Role DDA</a:t>
            </a:r>
          </a:p>
        </p:txBody>
      </p:sp>
      <p:sp>
        <p:nvSpPr>
          <p:cNvPr id="15" name="Numer slajdu — symbol zastępczy 14">
            <a:extLst>
              <a:ext uri="{FF2B5EF4-FFF2-40B4-BE49-F238E27FC236}">
                <a16:creationId xmlns:a16="http://schemas.microsoft.com/office/drawing/2014/main" id="{769077E7-4194-47DC-861F-05700D1D4183}"/>
              </a:ext>
            </a:extLst>
          </p:cNvPr>
          <p:cNvSpPr>
            <a:spLocks noGrp="1"/>
          </p:cNvSpPr>
          <p:nvPr>
            <p:ph type="sldNum" sz="quarter" idx="16"/>
          </p:nvPr>
        </p:nvSpPr>
        <p:spPr>
          <a:xfrm>
            <a:off x="11003280" y="6138000"/>
            <a:ext cx="1188720" cy="720000"/>
          </a:xfrm>
        </p:spPr>
        <p:txBody>
          <a:bodyPr rtlCol="0" anchor="ctr">
            <a:normAutofit/>
          </a:bodyPr>
          <a:lstStyle/>
          <a:p>
            <a:pPr rtl="0">
              <a:spcAft>
                <a:spcPts val="600"/>
              </a:spcAft>
            </a:pPr>
            <a:fld id="{1621B6DD-29C1-4FEA-923F-71EA1347694C}" type="slidenum">
              <a:rPr lang="pl-PL" smtClean="0"/>
              <a:pPr rtl="0">
                <a:spcAft>
                  <a:spcPts val="600"/>
                </a:spcAft>
              </a:pPr>
              <a:t>33</a:t>
            </a:fld>
            <a:endParaRPr lang="pl-PL"/>
          </a:p>
        </p:txBody>
      </p:sp>
      <p:graphicFrame>
        <p:nvGraphicFramePr>
          <p:cNvPr id="7" name="Zawartość — symbol zastępczy 6" descr="Członkowie zespołu — grafika SmartArt">
            <a:extLst>
              <a:ext uri="{FF2B5EF4-FFF2-40B4-BE49-F238E27FC236}">
                <a16:creationId xmlns:a16="http://schemas.microsoft.com/office/drawing/2014/main" id="{7C3F7AD9-DEA4-424B-B3D7-AFAE19BC215B}"/>
              </a:ext>
            </a:extLst>
          </p:cNvPr>
          <p:cNvGraphicFramePr>
            <a:graphicFrameLocks noGrp="1"/>
          </p:cNvGraphicFramePr>
          <p:nvPr>
            <p:ph sz="quarter" idx="13"/>
            <p:extLst>
              <p:ext uri="{D42A27DB-BD31-4B8C-83A1-F6EECF244321}">
                <p14:modId xmlns:p14="http://schemas.microsoft.com/office/powerpoint/2010/main" val="3598726258"/>
              </p:ext>
            </p:extLst>
          </p:nvPr>
        </p:nvGraphicFramePr>
        <p:xfrm>
          <a:off x="774133" y="2385982"/>
          <a:ext cx="10643735" cy="3248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0919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a:extLst>
              <a:ext uri="{FF2B5EF4-FFF2-40B4-BE49-F238E27FC236}">
                <a16:creationId xmlns:a16="http://schemas.microsoft.com/office/drawing/2014/main" id="{903D1032-2EC0-4501-F73B-CF4D956B5918}"/>
              </a:ext>
            </a:extLst>
          </p:cNvPr>
          <p:cNvSpPr>
            <a:spLocks noGrp="1"/>
          </p:cNvSpPr>
          <p:nvPr>
            <p:ph type="title"/>
          </p:nvPr>
        </p:nvSpPr>
        <p:spPr>
          <a:xfrm>
            <a:off x="6480174" y="728662"/>
            <a:ext cx="5014913" cy="2776536"/>
          </a:xfrm>
        </p:spPr>
        <p:txBody>
          <a:bodyPr wrap="square" anchor="b">
            <a:normAutofit/>
          </a:bodyPr>
          <a:lstStyle/>
          <a:p>
            <a:r>
              <a:rPr lang="pl-PL" dirty="0"/>
              <a:t>Teoria części</a:t>
            </a:r>
          </a:p>
        </p:txBody>
      </p:sp>
      <p:pic>
        <p:nvPicPr>
          <p:cNvPr id="3" name="Symbol zastępczy obrazu 2" descr="Obraz zawierający wzór&#10;&#10;Opis wygenerowany automatycznie">
            <a:extLst>
              <a:ext uri="{FF2B5EF4-FFF2-40B4-BE49-F238E27FC236}">
                <a16:creationId xmlns:a16="http://schemas.microsoft.com/office/drawing/2014/main" id="{B6136969-8C76-3AA1-843E-A88F9CF21428}"/>
              </a:ext>
            </a:extLst>
          </p:cNvPr>
          <p:cNvPicPr>
            <a:picLocks noGrp="1" noChangeAspect="1"/>
          </p:cNvPicPr>
          <p:nvPr>
            <p:ph type="pic" sz="quarter" idx="10"/>
          </p:nvPr>
        </p:nvPicPr>
        <p:blipFill rotWithShape="1">
          <a:blip r:embed="rId2">
            <a:extLst>
              <a:ext uri="{837473B0-CC2E-450A-ABE3-18F120FF3D39}">
                <a1611:picAttrSrcUrl xmlns:a1611="http://schemas.microsoft.com/office/drawing/2016/11/main" r:id="rId3"/>
              </a:ext>
            </a:extLst>
          </a:blip>
          <a:srcRect l="16600" r="28281" b="-1"/>
          <a:stretch/>
        </p:blipFill>
        <p:spPr>
          <a:xfrm>
            <a:off x="1" y="10"/>
            <a:ext cx="5662934" cy="6857990"/>
          </a:xfrm>
          <a:noFill/>
        </p:spPr>
      </p:pic>
      <p:sp>
        <p:nvSpPr>
          <p:cNvPr id="4" name="Symbol zastępczy daty 3" hidden="1">
            <a:extLst>
              <a:ext uri="{FF2B5EF4-FFF2-40B4-BE49-F238E27FC236}">
                <a16:creationId xmlns:a16="http://schemas.microsoft.com/office/drawing/2014/main" id="{6C514B9B-D9A3-E073-8E2C-B63C59E68321}"/>
              </a:ext>
            </a:extLst>
          </p:cNvPr>
          <p:cNvSpPr>
            <a:spLocks noGrp="1"/>
          </p:cNvSpPr>
          <p:nvPr>
            <p:ph type="dt" sz="half" idx="4294967295"/>
          </p:nvPr>
        </p:nvSpPr>
        <p:spPr>
          <a:xfrm>
            <a:off x="0" y="6137275"/>
            <a:ext cx="2130425" cy="720725"/>
          </a:xfrm>
        </p:spPr>
        <p:txBody>
          <a:bodyPr/>
          <a:lstStyle/>
          <a:p>
            <a:pPr rtl="0">
              <a:spcAft>
                <a:spcPts val="600"/>
              </a:spcAft>
            </a:pPr>
            <a:r>
              <a:rPr lang="pl-PL"/>
              <a:t>Niedziela, 31 stycznia 20XX</a:t>
            </a:r>
          </a:p>
        </p:txBody>
      </p:sp>
      <p:sp>
        <p:nvSpPr>
          <p:cNvPr id="6" name="Symbol zastępczy numeru slajdu 5" hidden="1">
            <a:extLst>
              <a:ext uri="{FF2B5EF4-FFF2-40B4-BE49-F238E27FC236}">
                <a16:creationId xmlns:a16="http://schemas.microsoft.com/office/drawing/2014/main" id="{70AA1EDF-E08D-4C1B-697F-FE837C90D317}"/>
              </a:ext>
            </a:extLst>
          </p:cNvPr>
          <p:cNvSpPr>
            <a:spLocks noGrp="1"/>
          </p:cNvSpPr>
          <p:nvPr>
            <p:ph type="sldNum" sz="quarter" idx="4294967295"/>
          </p:nvPr>
        </p:nvSpPr>
        <p:spPr>
          <a:xfrm>
            <a:off x="11002963" y="6137275"/>
            <a:ext cx="1189037" cy="720725"/>
          </a:xfrm>
        </p:spPr>
        <p:txBody>
          <a:bodyPr/>
          <a:lstStyle/>
          <a:p>
            <a:pPr rtl="0">
              <a:spcAft>
                <a:spcPts val="600"/>
              </a:spcAft>
            </a:pPr>
            <a:fld id="{1621B6DD-29C1-4FEA-923F-71EA1347694C}" type="slidenum">
              <a:rPr lang="pl-PL" smtClean="0"/>
              <a:pPr rtl="0">
                <a:spcAft>
                  <a:spcPts val="600"/>
                </a:spcAft>
              </a:pPr>
              <a:t>34</a:t>
            </a:fld>
            <a:endParaRPr lang="pl-PL"/>
          </a:p>
        </p:txBody>
      </p:sp>
    </p:spTree>
    <p:extLst>
      <p:ext uri="{BB962C8B-B14F-4D97-AF65-F5344CB8AC3E}">
        <p14:creationId xmlns:p14="http://schemas.microsoft.com/office/powerpoint/2010/main" val="1139926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zawartości 5">
            <a:extLst>
              <a:ext uri="{FF2B5EF4-FFF2-40B4-BE49-F238E27FC236}">
                <a16:creationId xmlns:a16="http://schemas.microsoft.com/office/drawing/2014/main" id="{9CF6E8DA-237F-CA4B-115E-A481CE9B994E}"/>
              </a:ext>
            </a:extLst>
          </p:cNvPr>
          <p:cNvSpPr>
            <a:spLocks noGrp="1"/>
          </p:cNvSpPr>
          <p:nvPr>
            <p:ph idx="1"/>
          </p:nvPr>
        </p:nvSpPr>
        <p:spPr>
          <a:xfrm>
            <a:off x="720000" y="664029"/>
            <a:ext cx="10728325" cy="5769427"/>
          </a:xfrm>
        </p:spPr>
        <p:txBody>
          <a:bodyPr>
            <a:normAutofit fontScale="77500" lnSpcReduction="20000"/>
          </a:bodyPr>
          <a:lstStyle/>
          <a:p>
            <a:pPr marL="0" indent="0">
              <a:buNone/>
            </a:pPr>
            <a:r>
              <a:rPr lang="pl-PL" dirty="0">
                <a:solidFill>
                  <a:srgbClr val="FFFFFF"/>
                </a:solidFill>
              </a:rPr>
              <a:t>Za teorię części w </a:t>
            </a:r>
            <a:r>
              <a:rPr lang="pl-PL" dirty="0" err="1">
                <a:solidFill>
                  <a:srgbClr val="FFFFFF"/>
                </a:solidFill>
              </a:rPr>
              <a:t>psychotraumatologii</a:t>
            </a:r>
            <a:r>
              <a:rPr lang="pl-PL" dirty="0">
                <a:solidFill>
                  <a:srgbClr val="FFFFFF"/>
                </a:solidFill>
              </a:rPr>
              <a:t> odpowiada zagadnienie </a:t>
            </a:r>
            <a:r>
              <a:rPr lang="pl-PL" b="1" u="sng" dirty="0">
                <a:solidFill>
                  <a:srgbClr val="FFFFFF"/>
                </a:solidFill>
              </a:rPr>
              <a:t>dysocjacji strukturalnej </a:t>
            </a:r>
            <a:r>
              <a:rPr lang="pl-PL" dirty="0">
                <a:solidFill>
                  <a:srgbClr val="FFFFFF"/>
                </a:solidFill>
              </a:rPr>
              <a:t>(van der Hart, Fisher)</a:t>
            </a:r>
          </a:p>
          <a:p>
            <a:r>
              <a:rPr lang="pl-PL" dirty="0">
                <a:solidFill>
                  <a:srgbClr val="FFFFFF"/>
                </a:solidFill>
              </a:rPr>
              <a:t>„Nie rozumiejąc zjawisk pourazowej pamięci ukrytej czy dysocjacji strukturalnej, pacjenci, nieświadomi, że działają pod wpływem sygnałów przywołujących przeszłość, traktują swój strach, wstyd, złość jak oznaki nadciągającego niebezpieczeństwa lub głęboko zakorzenionej ułomności. Ulgę może im przynieść odkrycie, że doświadczane przez nich zastój, opór, przewlekła depresja, strach przed zmianą, uporczywy lęk czy nienawiść wobec siebie samego, kryzysy oraz konflikty, a nawet skłonności samobójcze mogą być </a:t>
            </a:r>
            <a:r>
              <a:rPr lang="pl-PL" b="1" dirty="0">
                <a:solidFill>
                  <a:srgbClr val="FFFFFF"/>
                </a:solidFill>
              </a:rPr>
              <a:t>komunikatami części </a:t>
            </a:r>
            <a:r>
              <a:rPr lang="pl-PL" dirty="0">
                <a:solidFill>
                  <a:srgbClr val="FFFFFF"/>
                </a:solidFill>
              </a:rPr>
              <a:t>, które obawiają się o ich życie, nieświadomych, iż niebezpieczeństwa, na które czyhają, należą już do przeszłości. </a:t>
            </a:r>
          </a:p>
          <a:p>
            <a:r>
              <a:rPr lang="pl-PL" dirty="0">
                <a:solidFill>
                  <a:srgbClr val="FFFFFF"/>
                </a:solidFill>
              </a:rPr>
              <a:t>Rozczarowania, krytyka, bliskość lub dystans, a nawet figury przywiązania wcale nie musza oznaczać śmiertelnego zagrożenia, mimo to </a:t>
            </a:r>
            <a:r>
              <a:rPr lang="pl-PL" b="1" dirty="0">
                <a:solidFill>
                  <a:srgbClr val="FFFFFF"/>
                </a:solidFill>
              </a:rPr>
              <a:t>w dalszym ciągu wywołują związane z traumą ukryte wspomnienia</a:t>
            </a:r>
            <a:r>
              <a:rPr lang="pl-PL" dirty="0">
                <a:solidFill>
                  <a:srgbClr val="FFFFFF"/>
                </a:solidFill>
              </a:rPr>
              <a:t>, aktywując części osobowości, które te wspomnienia przechowują.</a:t>
            </a:r>
          </a:p>
          <a:p>
            <a:r>
              <a:rPr lang="pl-PL" dirty="0">
                <a:solidFill>
                  <a:srgbClr val="FFFFFF"/>
                </a:solidFill>
              </a:rPr>
              <a:t>Otrzymawszy pomoc w nauce rozbudzenia w sobie ciekawości wobec własnych symptomów oraz rozwijaniu umiejętności </a:t>
            </a:r>
            <a:r>
              <a:rPr lang="pl-PL" b="1" dirty="0">
                <a:solidFill>
                  <a:srgbClr val="FFFFFF"/>
                </a:solidFill>
              </a:rPr>
              <a:t>właściwego rozpoznania głosów, które przemawiają do nich w postaci reakcji</a:t>
            </a:r>
            <a:r>
              <a:rPr lang="pl-PL" dirty="0">
                <a:solidFill>
                  <a:srgbClr val="FFFFFF"/>
                </a:solidFill>
              </a:rPr>
              <a:t>, pacjenci mogą zmienić swój, dotychczas naznaczony wstydem i strachem stosunek do siebie samych oraz przeszłości, na nastawienie pełne </a:t>
            </a:r>
            <a:r>
              <a:rPr lang="pl-PL" b="1" dirty="0">
                <a:solidFill>
                  <a:srgbClr val="FFFFFF"/>
                </a:solidFill>
              </a:rPr>
              <a:t>współczucia</a:t>
            </a:r>
            <a:r>
              <a:rPr lang="pl-PL" dirty="0">
                <a:solidFill>
                  <a:srgbClr val="FFFFFF"/>
                </a:solidFill>
              </a:rPr>
              <a:t>. </a:t>
            </a:r>
          </a:p>
          <a:p>
            <a:r>
              <a:rPr lang="pl-PL" dirty="0">
                <a:solidFill>
                  <a:srgbClr val="FFFFFF"/>
                </a:solidFill>
              </a:rPr>
              <a:t>Świadomość, że każda z części została na swój sposób zobowiązana do wypełnienia misji przetrwania, pomaga pacjentowi dostrzec, że ważniejsze od tego, jak został skrzywdzony, jest to, jak jego części umożliwiły mu przetrwanie. </a:t>
            </a:r>
          </a:p>
          <a:p>
            <a:r>
              <a:rPr lang="pl-PL" dirty="0">
                <a:solidFill>
                  <a:srgbClr val="FFFFFF"/>
                </a:solidFill>
              </a:rPr>
              <a:t>Wzbudzenie w sobie ciepła i empatii względem części, czyli młodych, poranionych „JA” ma </a:t>
            </a:r>
            <a:r>
              <a:rPr lang="pl-PL" b="1" dirty="0">
                <a:solidFill>
                  <a:srgbClr val="FFFFFF"/>
                </a:solidFill>
              </a:rPr>
              <a:t>lecznicze i kojące działanie</a:t>
            </a:r>
            <a:r>
              <a:rPr lang="pl-PL" dirty="0">
                <a:solidFill>
                  <a:srgbClr val="FFFFFF"/>
                </a:solidFill>
              </a:rPr>
              <a:t>.” (Fisher, 2017)</a:t>
            </a:r>
          </a:p>
        </p:txBody>
      </p:sp>
    </p:spTree>
    <p:extLst>
      <p:ext uri="{BB962C8B-B14F-4D97-AF65-F5344CB8AC3E}">
        <p14:creationId xmlns:p14="http://schemas.microsoft.com/office/powerpoint/2010/main" val="3826730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C81D2B1-0331-3D04-0A46-179BEE3128FD}"/>
              </a:ext>
            </a:extLst>
          </p:cNvPr>
          <p:cNvSpPr>
            <a:spLocks noGrp="1"/>
          </p:cNvSpPr>
          <p:nvPr>
            <p:ph type="title"/>
          </p:nvPr>
        </p:nvSpPr>
        <p:spPr>
          <a:xfrm>
            <a:off x="720000" y="619200"/>
            <a:ext cx="10728322" cy="788666"/>
          </a:xfrm>
        </p:spPr>
        <p:txBody>
          <a:bodyPr wrap="square" anchor="ctr">
            <a:normAutofit/>
          </a:bodyPr>
          <a:lstStyle/>
          <a:p>
            <a:r>
              <a:rPr lang="pl-PL" dirty="0"/>
              <a:t>Cele identyfikowania części</a:t>
            </a:r>
          </a:p>
        </p:txBody>
      </p:sp>
      <p:sp>
        <p:nvSpPr>
          <p:cNvPr id="6" name="Symbol zastępczy numeru slajdu 5">
            <a:extLst>
              <a:ext uri="{FF2B5EF4-FFF2-40B4-BE49-F238E27FC236}">
                <a16:creationId xmlns:a16="http://schemas.microsoft.com/office/drawing/2014/main" id="{15A55C7B-F349-3201-6F0F-23D4ECA8BEB8}"/>
              </a:ext>
            </a:extLst>
          </p:cNvPr>
          <p:cNvSpPr>
            <a:spLocks noGrp="1"/>
          </p:cNvSpPr>
          <p:nvPr>
            <p:ph type="sldNum" sz="quarter" idx="16"/>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36</a:t>
            </a:fld>
            <a:endParaRPr lang="pl-PL"/>
          </a:p>
        </p:txBody>
      </p:sp>
      <p:graphicFrame>
        <p:nvGraphicFramePr>
          <p:cNvPr id="8" name="Symbol zastępczy zawartości 2">
            <a:extLst>
              <a:ext uri="{FF2B5EF4-FFF2-40B4-BE49-F238E27FC236}">
                <a16:creationId xmlns:a16="http://schemas.microsoft.com/office/drawing/2014/main" id="{6E13DE73-E798-B146-5194-61D7EA4DA567}"/>
              </a:ext>
            </a:extLst>
          </p:cNvPr>
          <p:cNvGraphicFramePr>
            <a:graphicFrameLocks noGrp="1"/>
          </p:cNvGraphicFramePr>
          <p:nvPr>
            <p:ph sz="quarter" idx="13"/>
            <p:extLst>
              <p:ext uri="{D42A27DB-BD31-4B8C-83A1-F6EECF244321}">
                <p14:modId xmlns:p14="http://schemas.microsoft.com/office/powerpoint/2010/main" val="2034675606"/>
              </p:ext>
            </p:extLst>
          </p:nvPr>
        </p:nvGraphicFramePr>
        <p:xfrm>
          <a:off x="174172" y="1808315"/>
          <a:ext cx="11843656" cy="4430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2979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1623D2E-5F14-B143-322B-2E11A7C1AE26}"/>
              </a:ext>
            </a:extLst>
          </p:cNvPr>
          <p:cNvSpPr>
            <a:spLocks noGrp="1"/>
          </p:cNvSpPr>
          <p:nvPr>
            <p:ph type="title"/>
          </p:nvPr>
        </p:nvSpPr>
        <p:spPr>
          <a:xfrm>
            <a:off x="720000" y="619200"/>
            <a:ext cx="10728325" cy="673005"/>
          </a:xfrm>
        </p:spPr>
        <p:txBody>
          <a:bodyPr wrap="square" anchor="t">
            <a:normAutofit/>
          </a:bodyPr>
          <a:lstStyle/>
          <a:p>
            <a:r>
              <a:rPr lang="pl-PL" dirty="0"/>
              <a:t>Cechy teorii części</a:t>
            </a:r>
          </a:p>
        </p:txBody>
      </p:sp>
      <p:sp>
        <p:nvSpPr>
          <p:cNvPr id="3" name="Symbol zastępczy zawartości 2">
            <a:extLst>
              <a:ext uri="{FF2B5EF4-FFF2-40B4-BE49-F238E27FC236}">
                <a16:creationId xmlns:a16="http://schemas.microsoft.com/office/drawing/2014/main" id="{E30A8C11-9ECC-EE84-5200-66A6BD36AE11}"/>
              </a:ext>
            </a:extLst>
          </p:cNvPr>
          <p:cNvSpPr>
            <a:spLocks noGrp="1"/>
          </p:cNvSpPr>
          <p:nvPr>
            <p:ph sz="half" idx="2"/>
          </p:nvPr>
        </p:nvSpPr>
        <p:spPr>
          <a:xfrm>
            <a:off x="720000" y="1807028"/>
            <a:ext cx="6192429" cy="4252175"/>
          </a:xfrm>
        </p:spPr>
        <p:txBody>
          <a:bodyPr>
            <a:normAutofit fontScale="92500"/>
          </a:bodyPr>
          <a:lstStyle/>
          <a:p>
            <a:pPr>
              <a:lnSpc>
                <a:spcPct val="110000"/>
              </a:lnSpc>
            </a:pPr>
            <a:r>
              <a:rPr lang="pl-PL" sz="1600" dirty="0">
                <a:solidFill>
                  <a:srgbClr val="FFFFFF"/>
                </a:solidFill>
              </a:rPr>
              <a:t>Zgodne z ustaleniami neurobiologii;</a:t>
            </a:r>
          </a:p>
          <a:p>
            <a:pPr>
              <a:lnSpc>
                <a:spcPct val="110000"/>
              </a:lnSpc>
            </a:pPr>
            <a:r>
              <a:rPr lang="pl-PL" sz="1600" dirty="0">
                <a:solidFill>
                  <a:srgbClr val="FFFFFF"/>
                </a:solidFill>
              </a:rPr>
              <a:t>Uznaje, że przyczyną pacjenta nie jest samo traumatyczne zdarzenie, co reakcja ukrytych wspomnień przez bodźce związane z traumą, które wymuszają natychmiastową reakcję stresową;</a:t>
            </a:r>
          </a:p>
          <a:p>
            <a:pPr>
              <a:lnSpc>
                <a:spcPct val="110000"/>
              </a:lnSpc>
            </a:pPr>
            <a:r>
              <a:rPr lang="pl-PL" sz="1600" dirty="0">
                <a:solidFill>
                  <a:srgbClr val="FFFFFF"/>
                </a:solidFill>
              </a:rPr>
              <a:t>Koncentruje się na rozpoznawaniu reaktywowanych spontanicznie ukrytych wspomnień i pierwotnych mechanizmów obronnych i na pracy na nich, a nie na tworzeniu narracji;</a:t>
            </a:r>
          </a:p>
          <a:p>
            <a:pPr>
              <a:lnSpc>
                <a:spcPct val="110000"/>
              </a:lnSpc>
            </a:pPr>
            <a:r>
              <a:rPr lang="pl-PL" sz="1600" dirty="0">
                <a:solidFill>
                  <a:srgbClr val="FFFFFF"/>
                </a:solidFill>
              </a:rPr>
              <a:t>Ukryte wspomnienia są doświadczane w formie reakcji emocjonalnych i fizycznych, a nie treści i spójnej historii, dlatego pierwszym krokiem terapeutycznym jest zaoferowanie pacjentowi pomocy w rozpoznawaniu tych reakcji i „zaprzyjaźnianiu się” z nimi;</a:t>
            </a:r>
          </a:p>
          <a:p>
            <a:pPr>
              <a:lnSpc>
                <a:spcPct val="110000"/>
              </a:lnSpc>
            </a:pPr>
            <a:r>
              <a:rPr lang="pl-PL" sz="1600" dirty="0">
                <a:solidFill>
                  <a:srgbClr val="FFFFFF"/>
                </a:solidFill>
              </a:rPr>
              <a:t>Celem jest zaprzestanie reagowania paniką, unikaniem czy krzywdzącymi interpretacjami</a:t>
            </a:r>
            <a:r>
              <a:rPr lang="pl-PL" sz="1100" dirty="0">
                <a:solidFill>
                  <a:srgbClr val="FFFFFF"/>
                </a:solidFill>
              </a:rPr>
              <a:t>.</a:t>
            </a:r>
          </a:p>
        </p:txBody>
      </p:sp>
      <p:pic>
        <p:nvPicPr>
          <p:cNvPr id="9" name="Symbol zastępczy zawartości 8" descr="Obraz zawierający światło&#10;&#10;Opis wygenerowany automatycznie przy średnim poziomie pewności">
            <a:extLst>
              <a:ext uri="{FF2B5EF4-FFF2-40B4-BE49-F238E27FC236}">
                <a16:creationId xmlns:a16="http://schemas.microsoft.com/office/drawing/2014/main" id="{922CB67A-5EFC-9B0C-34DA-846B6480899D}"/>
              </a:ext>
            </a:extLst>
          </p:cNvPr>
          <p:cNvPicPr>
            <a:picLocks noGrp="1" noChangeAspect="1"/>
          </p:cNvPicPr>
          <p:nvPr>
            <p:ph sz="quarter" idx="4"/>
          </p:nvPr>
        </p:nvPicPr>
        <p:blipFill>
          <a:blip r:embed="rId2">
            <a:extLst>
              <a:ext uri="{837473B0-CC2E-450A-ABE3-18F120FF3D39}">
                <a1611:picAttrSrcUrl xmlns:a1611="http://schemas.microsoft.com/office/drawing/2016/11/main" r:id="rId3"/>
              </a:ext>
            </a:extLst>
          </a:blip>
          <a:stretch>
            <a:fillRect/>
          </a:stretch>
        </p:blipFill>
        <p:spPr>
          <a:xfrm>
            <a:off x="7412763" y="2179675"/>
            <a:ext cx="4059237" cy="3070855"/>
          </a:xfrm>
        </p:spPr>
      </p:pic>
      <p:sp>
        <p:nvSpPr>
          <p:cNvPr id="6" name="Symbol zastępczy numeru slajdu 5">
            <a:extLst>
              <a:ext uri="{FF2B5EF4-FFF2-40B4-BE49-F238E27FC236}">
                <a16:creationId xmlns:a16="http://schemas.microsoft.com/office/drawing/2014/main" id="{131BC8C6-4B11-818E-29B7-A3C5D5E6325B}"/>
              </a:ext>
            </a:extLst>
          </p:cNvPr>
          <p:cNvSpPr>
            <a:spLocks noGrp="1"/>
          </p:cNvSpPr>
          <p:nvPr>
            <p:ph type="sldNum" sz="quarter" idx="12"/>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37</a:t>
            </a:fld>
            <a:endParaRPr lang="pl-PL"/>
          </a:p>
        </p:txBody>
      </p:sp>
    </p:spTree>
    <p:extLst>
      <p:ext uri="{BB962C8B-B14F-4D97-AF65-F5344CB8AC3E}">
        <p14:creationId xmlns:p14="http://schemas.microsoft.com/office/powerpoint/2010/main" val="1709674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1E9501C-196C-75A7-6637-395B5C11D283}"/>
              </a:ext>
            </a:extLst>
          </p:cNvPr>
          <p:cNvSpPr>
            <a:spLocks noGrp="1"/>
          </p:cNvSpPr>
          <p:nvPr>
            <p:ph type="title"/>
          </p:nvPr>
        </p:nvSpPr>
        <p:spPr/>
        <p:txBody>
          <a:bodyPr/>
          <a:lstStyle/>
          <a:p>
            <a:r>
              <a:rPr lang="pl-PL" dirty="0"/>
              <a:t>Ofiara, Kat i Wybawca, czyli Trójkąt Dramatyczny</a:t>
            </a:r>
          </a:p>
        </p:txBody>
      </p:sp>
      <p:sp>
        <p:nvSpPr>
          <p:cNvPr id="3" name="Symbol zastępczy zawartości 2">
            <a:extLst>
              <a:ext uri="{FF2B5EF4-FFF2-40B4-BE49-F238E27FC236}">
                <a16:creationId xmlns:a16="http://schemas.microsoft.com/office/drawing/2014/main" id="{EDADDC0C-1F6A-7CB5-7F32-5A2D89649D86}"/>
              </a:ext>
            </a:extLst>
          </p:cNvPr>
          <p:cNvSpPr>
            <a:spLocks noGrp="1"/>
          </p:cNvSpPr>
          <p:nvPr>
            <p:ph sz="quarter" idx="13"/>
          </p:nvPr>
        </p:nvSpPr>
        <p:spPr>
          <a:xfrm>
            <a:off x="720001" y="2024744"/>
            <a:ext cx="10697868" cy="3610214"/>
          </a:xfrm>
        </p:spPr>
        <p:txBody>
          <a:bodyPr>
            <a:normAutofit fontScale="92500" lnSpcReduction="10000"/>
          </a:bodyPr>
          <a:lstStyle/>
          <a:p>
            <a:r>
              <a:rPr lang="pl-PL" dirty="0"/>
              <a:t>Trójkąt dramatyczny (trójkąt </a:t>
            </a:r>
            <a:r>
              <a:rPr lang="pl-PL" dirty="0" err="1"/>
              <a:t>Karpmana</a:t>
            </a:r>
            <a:r>
              <a:rPr lang="pl-PL" dirty="0"/>
              <a:t>) to schemat postępowań osób, które w dzieciństwie nie miały zaspokojonej potrzeby </a:t>
            </a:r>
            <a:r>
              <a:rPr lang="pl-PL" b="1" dirty="0"/>
              <a:t>akceptacji i uznania</a:t>
            </a:r>
            <a:r>
              <a:rPr lang="pl-PL" dirty="0"/>
              <a:t>. W dorosłym życiu takie osoby w relacjach przechodzą przez różne role: Ofiary, Wybawcy i Oprawcy (Kata). Jest to nieświadome i automatyczne zachowanie, które można zmodyfikować tylko w wyniku psychoterapii lub autoterapii.</a:t>
            </a:r>
          </a:p>
          <a:p>
            <a:r>
              <a:rPr lang="pl-PL" sz="1800" dirty="0">
                <a:effectLst/>
                <a:latin typeface="Calibri" panose="020F0502020204030204" pitchFamily="34" charset="0"/>
                <a:ea typeface="Calibri" panose="020F0502020204030204" pitchFamily="34" charset="0"/>
                <a:cs typeface="Times New Roman" panose="02020603050405020304" pitchFamily="18" charset="0"/>
              </a:rPr>
              <a:t>Na początku sytuacji dana osoba przybiera jedną z trzech ról (Ofiary, Wybawcy, Oprawcy) w zależności od tego, w jakiej najczęściej była obsadzana w dzieciństwie. Następnie, w trakcie rozwoju konfliktu, zaczyna się płynne przechodzenie do pozostałych ról. Przykładowo: jeśli zaczynamy od roli Ofiary (poczucie skrzywdzenia, inni nas dręczą), nie uzyskując zamierzonych celów, przechodzimy płynnie do roli Oprawcy (krytyka i obwinianie innych), by zakończyć cykl na roli Wybawcy (poczucie odpowiedzialności za innych, kontroli). Takich cykli w danej sytuacji może być kilka a nawet kilkanaście.</a:t>
            </a:r>
          </a:p>
          <a:p>
            <a:endParaRPr lang="pl-PL" dirty="0"/>
          </a:p>
        </p:txBody>
      </p:sp>
      <p:sp>
        <p:nvSpPr>
          <p:cNvPr id="6" name="Symbol zastępczy numeru slajdu 5">
            <a:extLst>
              <a:ext uri="{FF2B5EF4-FFF2-40B4-BE49-F238E27FC236}">
                <a16:creationId xmlns:a16="http://schemas.microsoft.com/office/drawing/2014/main" id="{D45D475A-1FB9-9D14-11E2-AD53FE716257}"/>
              </a:ext>
            </a:extLst>
          </p:cNvPr>
          <p:cNvSpPr>
            <a:spLocks noGrp="1"/>
          </p:cNvSpPr>
          <p:nvPr>
            <p:ph type="sldNum" sz="quarter" idx="16"/>
          </p:nvPr>
        </p:nvSpPr>
        <p:spPr/>
        <p:txBody>
          <a:bodyPr/>
          <a:lstStyle/>
          <a:p>
            <a:pPr rtl="0"/>
            <a:fld id="{1621B6DD-29C1-4FEA-923F-71EA1347694C}" type="slidenum">
              <a:rPr lang="pl-PL" smtClean="0"/>
              <a:pPr rtl="0"/>
              <a:t>38</a:t>
            </a:fld>
            <a:endParaRPr lang="pl-PL" dirty="0"/>
          </a:p>
        </p:txBody>
      </p:sp>
    </p:spTree>
    <p:extLst>
      <p:ext uri="{BB962C8B-B14F-4D97-AF65-F5344CB8AC3E}">
        <p14:creationId xmlns:p14="http://schemas.microsoft.com/office/powerpoint/2010/main" val="1041652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tekstu 7">
            <a:extLst>
              <a:ext uri="{FF2B5EF4-FFF2-40B4-BE49-F238E27FC236}">
                <a16:creationId xmlns:a16="http://schemas.microsoft.com/office/drawing/2014/main" id="{DA39BDC5-B866-DA02-3A21-4E6E164FD412}"/>
              </a:ext>
            </a:extLst>
          </p:cNvPr>
          <p:cNvSpPr>
            <a:spLocks noGrp="1"/>
          </p:cNvSpPr>
          <p:nvPr>
            <p:ph type="body" idx="1"/>
          </p:nvPr>
        </p:nvSpPr>
        <p:spPr>
          <a:xfrm>
            <a:off x="710065" y="516029"/>
            <a:ext cx="3312105" cy="565796"/>
          </a:xfrm>
        </p:spPr>
        <p:txBody>
          <a:bodyPr/>
          <a:lstStyle/>
          <a:p>
            <a:r>
              <a:rPr lang="pl-PL" u="sng" dirty="0">
                <a:solidFill>
                  <a:schemeClr val="tx2"/>
                </a:solidFill>
              </a:rPr>
              <a:t>Rola Ofiary</a:t>
            </a:r>
          </a:p>
        </p:txBody>
      </p:sp>
      <p:sp>
        <p:nvSpPr>
          <p:cNvPr id="9" name="Symbol zastępczy zawartości 8">
            <a:extLst>
              <a:ext uri="{FF2B5EF4-FFF2-40B4-BE49-F238E27FC236}">
                <a16:creationId xmlns:a16="http://schemas.microsoft.com/office/drawing/2014/main" id="{8BBB2FEA-6C5C-87C7-8261-E0621BC7FA34}"/>
              </a:ext>
            </a:extLst>
          </p:cNvPr>
          <p:cNvSpPr>
            <a:spLocks noGrp="1"/>
          </p:cNvSpPr>
          <p:nvPr>
            <p:ph sz="half" idx="2"/>
          </p:nvPr>
        </p:nvSpPr>
        <p:spPr>
          <a:xfrm>
            <a:off x="720002" y="1443650"/>
            <a:ext cx="3304288" cy="4898321"/>
          </a:xfrm>
        </p:spPr>
        <p:txBody>
          <a:bodyPr>
            <a:normAutofit fontScale="85000" lnSpcReduction="10000"/>
          </a:bodyPr>
          <a:lstStyle/>
          <a:p>
            <a:r>
              <a:rPr lang="pl-PL"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Charakteryzuje się dużym poczuciem skrzywdzenia i niesprawiedliwości. Dana osoba jest smutna, wystraszona, zachowuje się jak małe dziecko, które nie wie jak sobie poradzić w sytuacji zagrożenia. Nie posiada mocy sprawczej, czuje się gorsza od innych i bezwolna. Czeka, aż ktoś za nią naprawi jej życie/sytuację. Nie wierzy we własne siły, ma niskie poczucie własnej wartości i uważa, że sama sobie nie poradzi w życiu i jest zależna od innych ludzi. Wpływ na wykształcenie się takiej postawy mają: przemoc fizyczna i psychiczna, traumy wczesnodziecięce, napaści seksualne</a:t>
            </a:r>
            <a:r>
              <a:rPr lang="pl-PL"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pl-PL" dirty="0"/>
          </a:p>
        </p:txBody>
      </p:sp>
      <p:sp>
        <p:nvSpPr>
          <p:cNvPr id="10" name="Symbol zastępczy tekstu 9">
            <a:extLst>
              <a:ext uri="{FF2B5EF4-FFF2-40B4-BE49-F238E27FC236}">
                <a16:creationId xmlns:a16="http://schemas.microsoft.com/office/drawing/2014/main" id="{3A4D4D35-0778-04E4-6ABA-FDFD47C01DF5}"/>
              </a:ext>
            </a:extLst>
          </p:cNvPr>
          <p:cNvSpPr>
            <a:spLocks noGrp="1"/>
          </p:cNvSpPr>
          <p:nvPr>
            <p:ph type="body" sz="quarter" idx="3"/>
          </p:nvPr>
        </p:nvSpPr>
        <p:spPr>
          <a:xfrm>
            <a:off x="4436039" y="516029"/>
            <a:ext cx="3312105" cy="565796"/>
          </a:xfrm>
        </p:spPr>
        <p:txBody>
          <a:bodyPr/>
          <a:lstStyle/>
          <a:p>
            <a:r>
              <a:rPr lang="pl-PL" u="sng" dirty="0">
                <a:solidFill>
                  <a:schemeClr val="tx2"/>
                </a:solidFill>
              </a:rPr>
              <a:t>Rola Wybawcy/Ratownika</a:t>
            </a:r>
          </a:p>
        </p:txBody>
      </p:sp>
      <p:sp>
        <p:nvSpPr>
          <p:cNvPr id="11" name="Symbol zastępczy zawartości 10">
            <a:extLst>
              <a:ext uri="{FF2B5EF4-FFF2-40B4-BE49-F238E27FC236}">
                <a16:creationId xmlns:a16="http://schemas.microsoft.com/office/drawing/2014/main" id="{FD0F16CD-A4D3-D978-D3B7-C9A59EC50929}"/>
              </a:ext>
            </a:extLst>
          </p:cNvPr>
          <p:cNvSpPr>
            <a:spLocks noGrp="1"/>
          </p:cNvSpPr>
          <p:nvPr>
            <p:ph sz="quarter" idx="4"/>
          </p:nvPr>
        </p:nvSpPr>
        <p:spPr>
          <a:xfrm>
            <a:off x="4443857" y="1443650"/>
            <a:ext cx="3304287" cy="5044236"/>
          </a:xfrm>
        </p:spPr>
        <p:txBody>
          <a:bodyPr>
            <a:normAutofit fontScale="70000" lnSpcReduction="20000"/>
          </a:bodyPr>
          <a:lstStyle/>
          <a:p>
            <a:r>
              <a:rPr lang="pl-PL" dirty="0">
                <a:solidFill>
                  <a:srgbClr val="FFFFFF"/>
                </a:solidFill>
              </a:rPr>
              <a:t>To osoba z poczuciem nadmiernej odpowiedzialności za innych. Chce ratować (dosłownie) świat, zawsze broni „słabszych” (to, kto jest słabszy ocenia tylko na podstawie własnych przeczuć/doświadczeń, nie obiektywnych przesłanek) i przejmuje kontrolę, nie pozwalając innym na autonomiczne działanie. Wybawca wykazuje się nadmierną empatią, próbuje „czytać w myślach”, wie lepiej od innych co jest dla nich dobre. Próbuje być „dobrym rodzicem” dla wszystkich ze swojego otoczenia, lecz nie dla siebie. W momencie, kiedy jego wysiłki są niedoceniane, wpada w gniew i, albo przechodzi w rolę Ofiary, albo Prześladowcy (Kata). Postawę Wybawcy kreują w dzieciństwie takie sytuacje jak: </a:t>
            </a:r>
            <a:r>
              <a:rPr lang="pl-PL" dirty="0" err="1">
                <a:solidFill>
                  <a:srgbClr val="FFFFFF"/>
                </a:solidFill>
              </a:rPr>
              <a:t>parentyfikacja</a:t>
            </a:r>
            <a:r>
              <a:rPr lang="pl-PL" dirty="0">
                <a:solidFill>
                  <a:srgbClr val="FFFFFF"/>
                </a:solidFill>
              </a:rPr>
              <a:t> (dziecko jest rodzicem dla swoich opiekunów, przejmuje ich rolę), współuzależnienie czy też choroby opiekunów (w tym psychiczne).</a:t>
            </a:r>
          </a:p>
        </p:txBody>
      </p:sp>
      <p:sp>
        <p:nvSpPr>
          <p:cNvPr id="12" name="Symbol zastępczy tekstu 11">
            <a:extLst>
              <a:ext uri="{FF2B5EF4-FFF2-40B4-BE49-F238E27FC236}">
                <a16:creationId xmlns:a16="http://schemas.microsoft.com/office/drawing/2014/main" id="{4DD82F3A-D2BD-E852-858D-CC9878FB83C1}"/>
              </a:ext>
            </a:extLst>
          </p:cNvPr>
          <p:cNvSpPr>
            <a:spLocks noGrp="1"/>
          </p:cNvSpPr>
          <p:nvPr>
            <p:ph type="body" sz="quarter" idx="13"/>
          </p:nvPr>
        </p:nvSpPr>
        <p:spPr>
          <a:xfrm>
            <a:off x="8132456" y="516029"/>
            <a:ext cx="3312105" cy="565796"/>
          </a:xfrm>
        </p:spPr>
        <p:txBody>
          <a:bodyPr/>
          <a:lstStyle/>
          <a:p>
            <a:r>
              <a:rPr lang="pl-PL" u="sng" dirty="0">
                <a:solidFill>
                  <a:schemeClr val="tx2"/>
                </a:solidFill>
              </a:rPr>
              <a:t>Rola Kata/Oprawcy</a:t>
            </a:r>
          </a:p>
        </p:txBody>
      </p:sp>
      <p:sp>
        <p:nvSpPr>
          <p:cNvPr id="13" name="Symbol zastępczy zawartości 12">
            <a:extLst>
              <a:ext uri="{FF2B5EF4-FFF2-40B4-BE49-F238E27FC236}">
                <a16:creationId xmlns:a16="http://schemas.microsoft.com/office/drawing/2014/main" id="{27E16A67-B1B9-5EBF-C3F3-837808284F76}"/>
              </a:ext>
            </a:extLst>
          </p:cNvPr>
          <p:cNvSpPr>
            <a:spLocks noGrp="1"/>
          </p:cNvSpPr>
          <p:nvPr>
            <p:ph sz="quarter" idx="14"/>
          </p:nvPr>
        </p:nvSpPr>
        <p:spPr>
          <a:xfrm>
            <a:off x="8140274" y="1443650"/>
            <a:ext cx="3304287" cy="4332526"/>
          </a:xfrm>
        </p:spPr>
        <p:txBody>
          <a:bodyPr>
            <a:normAutofit fontScale="85000" lnSpcReduction="10000"/>
          </a:bodyPr>
          <a:lstStyle/>
          <a:p>
            <a:r>
              <a:rPr lang="pl-PL"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Kieruje się swoim gniewem, nad którym nie potrafi w zdrowy, dojrzały sposób panować. Wyładowuje go na otoczeniu. Prześladowca wszystkie swoje roszczenia przekazuje w sposób agresywny i </a:t>
            </a:r>
            <a:r>
              <a:rPr lang="pl-PL" sz="18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napalczywy</a:t>
            </a:r>
            <a:r>
              <a:rPr lang="pl-PL"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jednocześnie całkowicie przerzucając odpowiedzialność za swoje emocje na innych ludzi. Nie widzi swojej siły sprawczej, nie uznaje konsekwencji swoich działań. Winny jest świat, nie on. Taka postawa jest kreowana poprzez współuzależnienia, przemoc psychiczną lub fizyczną, etc.</a:t>
            </a:r>
          </a:p>
          <a:p>
            <a:endParaRPr lang="pl-PL" dirty="0"/>
          </a:p>
        </p:txBody>
      </p:sp>
      <p:sp>
        <p:nvSpPr>
          <p:cNvPr id="6" name="Symbol zastępczy numeru slajdu 5">
            <a:extLst>
              <a:ext uri="{FF2B5EF4-FFF2-40B4-BE49-F238E27FC236}">
                <a16:creationId xmlns:a16="http://schemas.microsoft.com/office/drawing/2014/main" id="{D293B09B-206C-20DB-B228-B1EBA3344DA6}"/>
              </a:ext>
            </a:extLst>
          </p:cNvPr>
          <p:cNvSpPr>
            <a:spLocks noGrp="1"/>
          </p:cNvSpPr>
          <p:nvPr>
            <p:ph type="sldNum" sz="quarter" idx="17"/>
          </p:nvPr>
        </p:nvSpPr>
        <p:spPr/>
        <p:txBody>
          <a:bodyPr/>
          <a:lstStyle/>
          <a:p>
            <a:pPr rtl="0"/>
            <a:fld id="{1621B6DD-29C1-4FEA-923F-71EA1347694C}" type="slidenum">
              <a:rPr lang="pl-PL" smtClean="0"/>
              <a:pPr rtl="0"/>
              <a:t>39</a:t>
            </a:fld>
            <a:endParaRPr lang="pl-PL" dirty="0"/>
          </a:p>
        </p:txBody>
      </p:sp>
    </p:spTree>
    <p:extLst>
      <p:ext uri="{BB962C8B-B14F-4D97-AF65-F5344CB8AC3E}">
        <p14:creationId xmlns:p14="http://schemas.microsoft.com/office/powerpoint/2010/main" val="3792723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ytuł 11">
            <a:extLst>
              <a:ext uri="{FF2B5EF4-FFF2-40B4-BE49-F238E27FC236}">
                <a16:creationId xmlns:a16="http://schemas.microsoft.com/office/drawing/2014/main" id="{1BEB593D-14D9-BFEF-FA36-452D65015102}"/>
              </a:ext>
            </a:extLst>
          </p:cNvPr>
          <p:cNvSpPr>
            <a:spLocks noGrp="1"/>
          </p:cNvSpPr>
          <p:nvPr>
            <p:ph type="title"/>
          </p:nvPr>
        </p:nvSpPr>
        <p:spPr/>
        <p:txBody>
          <a:bodyPr/>
          <a:lstStyle/>
          <a:p>
            <a:r>
              <a:rPr lang="pl-PL" dirty="0"/>
              <a:t>Trójkąt dramatyczny (</a:t>
            </a:r>
            <a:r>
              <a:rPr lang="pl-PL" dirty="0" err="1"/>
              <a:t>Karpman</a:t>
            </a:r>
            <a:r>
              <a:rPr lang="pl-PL" dirty="0"/>
              <a:t>)</a:t>
            </a:r>
          </a:p>
        </p:txBody>
      </p:sp>
      <p:graphicFrame>
        <p:nvGraphicFramePr>
          <p:cNvPr id="14" name="Symbol zastępczy zawartości 13">
            <a:extLst>
              <a:ext uri="{FF2B5EF4-FFF2-40B4-BE49-F238E27FC236}">
                <a16:creationId xmlns:a16="http://schemas.microsoft.com/office/drawing/2014/main" id="{33EF28A2-910B-3485-5970-54D4571C692B}"/>
              </a:ext>
            </a:extLst>
          </p:cNvPr>
          <p:cNvGraphicFramePr>
            <a:graphicFrameLocks noGrp="1"/>
          </p:cNvGraphicFramePr>
          <p:nvPr>
            <p:ph sz="quarter" idx="13"/>
          </p:nvPr>
        </p:nvGraphicFramePr>
        <p:xfrm>
          <a:off x="-1696357" y="1872342"/>
          <a:ext cx="12832442" cy="44817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ymbol zastępczy numeru slajdu 10">
            <a:extLst>
              <a:ext uri="{FF2B5EF4-FFF2-40B4-BE49-F238E27FC236}">
                <a16:creationId xmlns:a16="http://schemas.microsoft.com/office/drawing/2014/main" id="{F3DA0DB4-66B0-DD68-391F-2938C3B27FA5}"/>
              </a:ext>
            </a:extLst>
          </p:cNvPr>
          <p:cNvSpPr>
            <a:spLocks noGrp="1"/>
          </p:cNvSpPr>
          <p:nvPr>
            <p:ph type="sldNum" sz="quarter" idx="16"/>
          </p:nvPr>
        </p:nvSpPr>
        <p:spPr/>
        <p:txBody>
          <a:bodyPr/>
          <a:lstStyle/>
          <a:p>
            <a:pPr rtl="0"/>
            <a:fld id="{1621B6DD-29C1-4FEA-923F-71EA1347694C}" type="slidenum">
              <a:rPr lang="pl-PL" smtClean="0"/>
              <a:pPr rtl="0"/>
              <a:t>40</a:t>
            </a:fld>
            <a:endParaRPr lang="pl-PL" dirty="0"/>
          </a:p>
        </p:txBody>
      </p:sp>
    </p:spTree>
    <p:extLst>
      <p:ext uri="{BB962C8B-B14F-4D97-AF65-F5344CB8AC3E}">
        <p14:creationId xmlns:p14="http://schemas.microsoft.com/office/powerpoint/2010/main" val="3114484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ytuł 11">
            <a:extLst>
              <a:ext uri="{FF2B5EF4-FFF2-40B4-BE49-F238E27FC236}">
                <a16:creationId xmlns:a16="http://schemas.microsoft.com/office/drawing/2014/main" id="{1BEB593D-14D9-BFEF-FA36-452D65015102}"/>
              </a:ext>
            </a:extLst>
          </p:cNvPr>
          <p:cNvSpPr>
            <a:spLocks noGrp="1"/>
          </p:cNvSpPr>
          <p:nvPr>
            <p:ph type="title"/>
          </p:nvPr>
        </p:nvSpPr>
        <p:spPr/>
        <p:txBody>
          <a:bodyPr/>
          <a:lstStyle/>
          <a:p>
            <a:r>
              <a:rPr lang="pl-PL" dirty="0"/>
              <a:t>Trójkąt wygrywający (</a:t>
            </a:r>
            <a:r>
              <a:rPr lang="pl-PL" dirty="0" err="1"/>
              <a:t>Choy</a:t>
            </a:r>
            <a:r>
              <a:rPr lang="pl-PL" dirty="0"/>
              <a:t>)</a:t>
            </a:r>
          </a:p>
        </p:txBody>
      </p:sp>
      <p:graphicFrame>
        <p:nvGraphicFramePr>
          <p:cNvPr id="14" name="Symbol zastępczy zawartości 13">
            <a:extLst>
              <a:ext uri="{FF2B5EF4-FFF2-40B4-BE49-F238E27FC236}">
                <a16:creationId xmlns:a16="http://schemas.microsoft.com/office/drawing/2014/main" id="{33EF28A2-910B-3485-5970-54D4571C692B}"/>
              </a:ext>
            </a:extLst>
          </p:cNvPr>
          <p:cNvGraphicFramePr>
            <a:graphicFrameLocks noGrp="1"/>
          </p:cNvGraphicFramePr>
          <p:nvPr>
            <p:ph sz="quarter" idx="13"/>
            <p:extLst>
              <p:ext uri="{D42A27DB-BD31-4B8C-83A1-F6EECF244321}">
                <p14:modId xmlns:p14="http://schemas.microsoft.com/office/powerpoint/2010/main" val="3868899149"/>
              </p:ext>
            </p:extLst>
          </p:nvPr>
        </p:nvGraphicFramePr>
        <p:xfrm>
          <a:off x="-1829162" y="1785257"/>
          <a:ext cx="12832442" cy="4712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ymbol zastępczy numeru slajdu 10">
            <a:extLst>
              <a:ext uri="{FF2B5EF4-FFF2-40B4-BE49-F238E27FC236}">
                <a16:creationId xmlns:a16="http://schemas.microsoft.com/office/drawing/2014/main" id="{F3DA0DB4-66B0-DD68-391F-2938C3B27FA5}"/>
              </a:ext>
            </a:extLst>
          </p:cNvPr>
          <p:cNvSpPr>
            <a:spLocks noGrp="1"/>
          </p:cNvSpPr>
          <p:nvPr>
            <p:ph type="sldNum" sz="quarter" idx="16"/>
          </p:nvPr>
        </p:nvSpPr>
        <p:spPr/>
        <p:txBody>
          <a:bodyPr/>
          <a:lstStyle/>
          <a:p>
            <a:pPr rtl="0"/>
            <a:fld id="{1621B6DD-29C1-4FEA-923F-71EA1347694C}" type="slidenum">
              <a:rPr lang="pl-PL" smtClean="0"/>
              <a:pPr rtl="0"/>
              <a:t>41</a:t>
            </a:fld>
            <a:endParaRPr lang="pl-PL" dirty="0"/>
          </a:p>
        </p:txBody>
      </p:sp>
    </p:spTree>
    <p:extLst>
      <p:ext uri="{BB962C8B-B14F-4D97-AF65-F5344CB8AC3E}">
        <p14:creationId xmlns:p14="http://schemas.microsoft.com/office/powerpoint/2010/main" val="2115446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E11187-4E65-877A-4438-86049AC2E798}"/>
              </a:ext>
            </a:extLst>
          </p:cNvPr>
          <p:cNvSpPr>
            <a:spLocks noGrp="1"/>
          </p:cNvSpPr>
          <p:nvPr>
            <p:ph type="title"/>
          </p:nvPr>
        </p:nvSpPr>
        <p:spPr>
          <a:xfrm>
            <a:off x="720000" y="619200"/>
            <a:ext cx="10728322" cy="788666"/>
          </a:xfrm>
        </p:spPr>
        <p:txBody>
          <a:bodyPr wrap="square" anchor="ctr">
            <a:normAutofit/>
          </a:bodyPr>
          <a:lstStyle/>
          <a:p>
            <a:r>
              <a:rPr lang="pl-PL" dirty="0"/>
              <a:t>Model dysocjacji strukturalnej</a:t>
            </a:r>
          </a:p>
        </p:txBody>
      </p:sp>
      <p:sp>
        <p:nvSpPr>
          <p:cNvPr id="11" name="Symbol zastępczy numeru slajdu 10">
            <a:extLst>
              <a:ext uri="{FF2B5EF4-FFF2-40B4-BE49-F238E27FC236}">
                <a16:creationId xmlns:a16="http://schemas.microsoft.com/office/drawing/2014/main" id="{A5180826-203A-7D71-6847-D42FD5AEEE96}"/>
              </a:ext>
            </a:extLst>
          </p:cNvPr>
          <p:cNvSpPr>
            <a:spLocks noGrp="1"/>
          </p:cNvSpPr>
          <p:nvPr>
            <p:ph type="sldNum" sz="quarter" idx="16"/>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42</a:t>
            </a:fld>
            <a:endParaRPr lang="pl-PL"/>
          </a:p>
        </p:txBody>
      </p:sp>
      <p:graphicFrame>
        <p:nvGraphicFramePr>
          <p:cNvPr id="14" name="Symbol zastępczy zawartości 11">
            <a:extLst>
              <a:ext uri="{FF2B5EF4-FFF2-40B4-BE49-F238E27FC236}">
                <a16:creationId xmlns:a16="http://schemas.microsoft.com/office/drawing/2014/main" id="{FF24E900-0D01-21FA-5C68-1BABF8BCD3AE}"/>
              </a:ext>
            </a:extLst>
          </p:cNvPr>
          <p:cNvGraphicFramePr>
            <a:graphicFrameLocks noGrp="1"/>
          </p:cNvGraphicFramePr>
          <p:nvPr>
            <p:ph sz="quarter" idx="13"/>
            <p:extLst>
              <p:ext uri="{D42A27DB-BD31-4B8C-83A1-F6EECF244321}">
                <p14:modId xmlns:p14="http://schemas.microsoft.com/office/powerpoint/2010/main" val="702517299"/>
              </p:ext>
            </p:extLst>
          </p:nvPr>
        </p:nvGraphicFramePr>
        <p:xfrm>
          <a:off x="731867" y="2148445"/>
          <a:ext cx="10643735" cy="3248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3" name="Grupa 22">
            <a:extLst>
              <a:ext uri="{FF2B5EF4-FFF2-40B4-BE49-F238E27FC236}">
                <a16:creationId xmlns:a16="http://schemas.microsoft.com/office/drawing/2014/main" id="{F4CA9D7C-AAA2-6D57-F461-023A6FE74E30}"/>
              </a:ext>
            </a:extLst>
          </p:cNvPr>
          <p:cNvGrpSpPr/>
          <p:nvPr/>
        </p:nvGrpSpPr>
        <p:grpSpPr>
          <a:xfrm>
            <a:off x="731867" y="5542039"/>
            <a:ext cx="10620000" cy="572139"/>
            <a:chOff x="743735" y="4980361"/>
            <a:chExt cx="10620000" cy="572139"/>
          </a:xfrm>
        </p:grpSpPr>
        <p:sp>
          <p:nvSpPr>
            <p:cNvPr id="13" name="Prostokąt: zaokrąglone rogi 12">
              <a:extLst>
                <a:ext uri="{FF2B5EF4-FFF2-40B4-BE49-F238E27FC236}">
                  <a16:creationId xmlns:a16="http://schemas.microsoft.com/office/drawing/2014/main" id="{46F93983-08AE-752B-1B22-EB8F615891FA}"/>
                </a:ext>
              </a:extLst>
            </p:cNvPr>
            <p:cNvSpPr/>
            <p:nvPr/>
          </p:nvSpPr>
          <p:spPr>
            <a:xfrm>
              <a:off x="743735" y="4980361"/>
              <a:ext cx="10620000" cy="57213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r>
                <a:rPr lang="pl-PL" sz="1400" dirty="0">
                  <a:solidFill>
                    <a:schemeClr val="bg2"/>
                  </a:solidFill>
                </a:rPr>
                <a:t>             </a:t>
              </a:r>
            </a:p>
          </p:txBody>
        </p:sp>
        <p:pic>
          <p:nvPicPr>
            <p:cNvPr id="16" name="Grafika 15" descr="Twarz króliczka z wypełnieniem pełnym">
              <a:extLst>
                <a:ext uri="{FF2B5EF4-FFF2-40B4-BE49-F238E27FC236}">
                  <a16:creationId xmlns:a16="http://schemas.microsoft.com/office/drawing/2014/main" id="{DF46D853-53C2-51AA-0019-DE82DF1B5CC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0001" y="5081712"/>
              <a:ext cx="369436" cy="369436"/>
            </a:xfrm>
            <a:prstGeom prst="rect">
              <a:avLst/>
            </a:prstGeom>
          </p:spPr>
        </p:pic>
        <p:sp>
          <p:nvSpPr>
            <p:cNvPr id="22" name="pole tekstowe 21">
              <a:extLst>
                <a:ext uri="{FF2B5EF4-FFF2-40B4-BE49-F238E27FC236}">
                  <a16:creationId xmlns:a16="http://schemas.microsoft.com/office/drawing/2014/main" id="{38E502DE-2437-1458-CFD4-7AD4A7759702}"/>
                </a:ext>
              </a:extLst>
            </p:cNvPr>
            <p:cNvSpPr txBox="1"/>
            <p:nvPr/>
          </p:nvSpPr>
          <p:spPr>
            <a:xfrm>
              <a:off x="1293820" y="5112541"/>
              <a:ext cx="9292865" cy="307777"/>
            </a:xfrm>
            <a:prstGeom prst="rect">
              <a:avLst/>
            </a:prstGeom>
            <a:noFill/>
          </p:spPr>
          <p:txBody>
            <a:bodyPr wrap="none" rtlCol="0">
              <a:spAutoFit/>
            </a:bodyPr>
            <a:lstStyle/>
            <a:p>
              <a:r>
                <a:rPr lang="pl-PL" sz="1400" dirty="0">
                  <a:solidFill>
                    <a:schemeClr val="bg2"/>
                  </a:solidFill>
                </a:rPr>
                <a:t>Zaprzyjaźnienie się ze swoimi częściami pomaga w budowaniu samoakceptacji i odczuwania większego spokoju</a:t>
              </a:r>
              <a:endParaRPr lang="pl-PL" sz="1400" dirty="0"/>
            </a:p>
          </p:txBody>
        </p:sp>
      </p:grpSp>
    </p:spTree>
    <p:extLst>
      <p:ext uri="{BB962C8B-B14F-4D97-AF65-F5344CB8AC3E}">
        <p14:creationId xmlns:p14="http://schemas.microsoft.com/office/powerpoint/2010/main" val="3385612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6E2D5B-8456-2D68-A6DF-166D3F706DF9}"/>
              </a:ext>
            </a:extLst>
          </p:cNvPr>
          <p:cNvSpPr>
            <a:spLocks noGrp="1"/>
          </p:cNvSpPr>
          <p:nvPr>
            <p:ph type="title"/>
          </p:nvPr>
        </p:nvSpPr>
        <p:spPr>
          <a:xfrm>
            <a:off x="720000" y="619200"/>
            <a:ext cx="10728322" cy="677165"/>
          </a:xfrm>
        </p:spPr>
        <p:txBody>
          <a:bodyPr/>
          <a:lstStyle/>
          <a:p>
            <a:r>
              <a:rPr lang="pl-PL" dirty="0"/>
              <a:t>Model dysocjacji strukturalnej</a:t>
            </a:r>
          </a:p>
        </p:txBody>
      </p:sp>
      <p:sp>
        <p:nvSpPr>
          <p:cNvPr id="3" name="Symbol zastępczy zawartości 2">
            <a:extLst>
              <a:ext uri="{FF2B5EF4-FFF2-40B4-BE49-F238E27FC236}">
                <a16:creationId xmlns:a16="http://schemas.microsoft.com/office/drawing/2014/main" id="{B55F3DC9-B260-386B-B041-1F605F5E7377}"/>
              </a:ext>
            </a:extLst>
          </p:cNvPr>
          <p:cNvSpPr>
            <a:spLocks noGrp="1"/>
          </p:cNvSpPr>
          <p:nvPr>
            <p:ph idx="1"/>
          </p:nvPr>
        </p:nvSpPr>
        <p:spPr>
          <a:xfrm>
            <a:off x="578731" y="1493136"/>
            <a:ext cx="10869591" cy="4472610"/>
          </a:xfrm>
        </p:spPr>
        <p:txBody>
          <a:bodyPr>
            <a:normAutofit fontScale="70000" lnSpcReduction="20000"/>
          </a:bodyPr>
          <a:lstStyle/>
          <a:p>
            <a:r>
              <a:rPr lang="pl-PL" b="1" dirty="0">
                <a:solidFill>
                  <a:srgbClr val="FFFFFF"/>
                </a:solidFill>
                <a:effectLst/>
              </a:rPr>
              <a:t>Według tej teorii po traumatycznych doświadczeniach, może rozwinąć się część zwana “Pozornie Normalną Częścią Osobowości” (ANP) skoncentrowana najczęściej na codziennych czynnościach oraz „Część Emocjonalna” (EP), która składa się z aspektów związanych z usztywnionym i zakorzenionym w traumatycznym doświadczeniu systemem obrony.</a:t>
            </a:r>
            <a:endParaRPr lang="pl-PL" dirty="0">
              <a:solidFill>
                <a:srgbClr val="FFFFFF"/>
              </a:solidFill>
            </a:endParaRPr>
          </a:p>
          <a:p>
            <a:r>
              <a:rPr lang="pl-PL" dirty="0"/>
              <a:t>ANP jest częścią “normalną” pod względem większości aspektów oprócz świadomości wszystkiego tego (lub prawie wszystkiego) co odnosi się do traumy; części EP są tymi, które związane są ze wspomnieniami i z doświadczeniem związanym z traumą.</a:t>
            </a:r>
          </a:p>
          <a:p>
            <a:r>
              <a:rPr lang="pl-PL" dirty="0"/>
              <a:t>Teoria ta ma swoje źródło w koncepcji, iż operacje umysłowe oraz adaptacyjne zachowania rozwijają się w oparciu o systemy psychobiologiczne występujące już u wielu gatunków zwierząt (a więc również u naszego gatunku, pomimo tego, iż jest bardziej ewolucjonistycznie rozwinięty).</a:t>
            </a:r>
          </a:p>
          <a:p>
            <a:r>
              <a:rPr lang="pl-PL" dirty="0"/>
              <a:t>Niektóre systemy akcji [systemy psychobiologiczne] odnoszą się do codziennego życia i ukierunkowane są na regulację energii, przywiązania i opieki, zaangażowania społecznego, eksploracji, zabawy i reprodukcji. Wszystkie implikują zbliżanie się do atrakcyjnych bodźców (Lang 1995). Część pozornie normalna osobowości (ANP) bazuje na tych systemach akcji.</a:t>
            </a:r>
          </a:p>
          <a:p>
            <a:r>
              <a:rPr lang="pl-PL" dirty="0"/>
              <a:t>Jeden z głównych systemów akcji </a:t>
            </a:r>
            <a:r>
              <a:rPr lang="pl-PL" u="sng" dirty="0"/>
              <a:t>skoncentrowany jest na ochronie życia</a:t>
            </a:r>
            <a:r>
              <a:rPr lang="pl-PL" dirty="0"/>
              <a:t> w obliczu bezpośredniego niebezpieczeństwa i zawiera kilka </a:t>
            </a:r>
            <a:r>
              <a:rPr lang="pl-PL" dirty="0" err="1"/>
              <a:t>podysystemów</a:t>
            </a:r>
            <a:r>
              <a:rPr lang="pl-PL" dirty="0"/>
              <a:t> </a:t>
            </a:r>
            <a:r>
              <a:rPr lang="pl-PL" b="1" dirty="0"/>
              <a:t>obrony, </a:t>
            </a:r>
            <a:r>
              <a:rPr lang="pl-PL" dirty="0"/>
              <a:t>takich jak </a:t>
            </a:r>
            <a:r>
              <a:rPr lang="pl-PL" b="1" dirty="0"/>
              <a:t>wzywania pomocy, ataku, ucieczki, zamrożenia </a:t>
            </a:r>
            <a:r>
              <a:rPr lang="pl-PL" i="1" dirty="0"/>
              <a:t>(ang. </a:t>
            </a:r>
            <a:r>
              <a:rPr lang="pl-PL" i="1" dirty="0" err="1"/>
              <a:t>freezing</a:t>
            </a:r>
            <a:r>
              <a:rPr lang="pl-PL" i="1" dirty="0"/>
              <a:t>), </a:t>
            </a:r>
            <a:r>
              <a:rPr lang="pl-PL" b="1" dirty="0"/>
              <a:t>podporządkowania lub inaczej pozornej śmierci. </a:t>
            </a:r>
            <a:r>
              <a:rPr lang="pl-PL" dirty="0"/>
              <a:t>Emocjonalne części osobowości (EP) związane są z tymi obronnymi systemami akcji.</a:t>
            </a:r>
          </a:p>
          <a:p>
            <a:endParaRPr lang="pl-PL" dirty="0"/>
          </a:p>
        </p:txBody>
      </p:sp>
      <p:sp>
        <p:nvSpPr>
          <p:cNvPr id="6" name="Symbol zastępczy numeru slajdu 5">
            <a:extLst>
              <a:ext uri="{FF2B5EF4-FFF2-40B4-BE49-F238E27FC236}">
                <a16:creationId xmlns:a16="http://schemas.microsoft.com/office/drawing/2014/main" id="{F28EDCFB-BE0B-256F-071E-6DD353A60886}"/>
              </a:ext>
            </a:extLst>
          </p:cNvPr>
          <p:cNvSpPr>
            <a:spLocks noGrp="1"/>
          </p:cNvSpPr>
          <p:nvPr>
            <p:ph type="sldNum" sz="quarter" idx="12"/>
          </p:nvPr>
        </p:nvSpPr>
        <p:spPr/>
        <p:txBody>
          <a:bodyPr/>
          <a:lstStyle/>
          <a:p>
            <a:pPr rtl="0"/>
            <a:fld id="{1621B6DD-29C1-4FEA-923F-71EA1347694C}" type="slidenum">
              <a:rPr lang="pl-PL" smtClean="0"/>
              <a:pPr rtl="0"/>
              <a:t>43</a:t>
            </a:fld>
            <a:endParaRPr lang="pl-PL" dirty="0"/>
          </a:p>
        </p:txBody>
      </p:sp>
    </p:spTree>
    <p:extLst>
      <p:ext uri="{BB962C8B-B14F-4D97-AF65-F5344CB8AC3E}">
        <p14:creationId xmlns:p14="http://schemas.microsoft.com/office/powerpoint/2010/main" val="3858109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5B7701-7497-0A97-53E6-508AC957FD76}"/>
              </a:ext>
            </a:extLst>
          </p:cNvPr>
          <p:cNvSpPr>
            <a:spLocks noGrp="1"/>
          </p:cNvSpPr>
          <p:nvPr>
            <p:ph type="title"/>
          </p:nvPr>
        </p:nvSpPr>
        <p:spPr>
          <a:xfrm>
            <a:off x="720000" y="619200"/>
            <a:ext cx="10728322" cy="788666"/>
          </a:xfrm>
        </p:spPr>
        <p:txBody>
          <a:bodyPr wrap="square" anchor="ctr">
            <a:normAutofit/>
          </a:bodyPr>
          <a:lstStyle/>
          <a:p>
            <a:r>
              <a:rPr lang="pl-PL" dirty="0"/>
              <a:t>Model dysocjacji strukturalnej</a:t>
            </a:r>
          </a:p>
        </p:txBody>
      </p:sp>
      <p:sp>
        <p:nvSpPr>
          <p:cNvPr id="6" name="Symbol zastępczy numeru slajdu 5">
            <a:extLst>
              <a:ext uri="{FF2B5EF4-FFF2-40B4-BE49-F238E27FC236}">
                <a16:creationId xmlns:a16="http://schemas.microsoft.com/office/drawing/2014/main" id="{14D39A3E-0E39-B138-4EF7-F6DC1818CB7A}"/>
              </a:ext>
            </a:extLst>
          </p:cNvPr>
          <p:cNvSpPr>
            <a:spLocks noGrp="1"/>
          </p:cNvSpPr>
          <p:nvPr>
            <p:ph type="sldNum" sz="quarter" idx="16"/>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44</a:t>
            </a:fld>
            <a:endParaRPr lang="pl-PL"/>
          </a:p>
        </p:txBody>
      </p:sp>
      <p:graphicFrame>
        <p:nvGraphicFramePr>
          <p:cNvPr id="8" name="Symbol zastępczy zawartości 2">
            <a:extLst>
              <a:ext uri="{FF2B5EF4-FFF2-40B4-BE49-F238E27FC236}">
                <a16:creationId xmlns:a16="http://schemas.microsoft.com/office/drawing/2014/main" id="{BEDD5471-2326-B91B-6F4D-32746367065C}"/>
              </a:ext>
            </a:extLst>
          </p:cNvPr>
          <p:cNvGraphicFramePr>
            <a:graphicFrameLocks noGrp="1"/>
          </p:cNvGraphicFramePr>
          <p:nvPr>
            <p:ph sz="quarter" idx="13"/>
            <p:extLst>
              <p:ext uri="{D42A27DB-BD31-4B8C-83A1-F6EECF244321}">
                <p14:modId xmlns:p14="http://schemas.microsoft.com/office/powerpoint/2010/main" val="3835944872"/>
              </p:ext>
            </p:extLst>
          </p:nvPr>
        </p:nvGraphicFramePr>
        <p:xfrm>
          <a:off x="0" y="1111170"/>
          <a:ext cx="12191999" cy="57468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2149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0281B34-C725-F697-08CF-EB66C9B8016F}"/>
              </a:ext>
            </a:extLst>
          </p:cNvPr>
          <p:cNvSpPr>
            <a:spLocks noGrp="1"/>
          </p:cNvSpPr>
          <p:nvPr>
            <p:ph type="title"/>
          </p:nvPr>
        </p:nvSpPr>
        <p:spPr/>
        <p:txBody>
          <a:bodyPr/>
          <a:lstStyle/>
          <a:p>
            <a:r>
              <a:rPr lang="pl-PL" dirty="0"/>
              <a:t>Model dysocjacji strukturalnej</a:t>
            </a:r>
          </a:p>
        </p:txBody>
      </p:sp>
      <p:graphicFrame>
        <p:nvGraphicFramePr>
          <p:cNvPr id="7" name="Symbol zastępczy zawartości 6">
            <a:extLst>
              <a:ext uri="{FF2B5EF4-FFF2-40B4-BE49-F238E27FC236}">
                <a16:creationId xmlns:a16="http://schemas.microsoft.com/office/drawing/2014/main" id="{3696E874-F06C-88D5-B38D-44ADE90340A8}"/>
              </a:ext>
            </a:extLst>
          </p:cNvPr>
          <p:cNvGraphicFramePr>
            <a:graphicFrameLocks noGrp="1"/>
          </p:cNvGraphicFramePr>
          <p:nvPr>
            <p:ph idx="1"/>
            <p:extLst>
              <p:ext uri="{D42A27DB-BD31-4B8C-83A1-F6EECF244321}">
                <p14:modId xmlns:p14="http://schemas.microsoft.com/office/powerpoint/2010/main" val="2555423585"/>
              </p:ext>
            </p:extLst>
          </p:nvPr>
        </p:nvGraphicFramePr>
        <p:xfrm>
          <a:off x="274955" y="2345645"/>
          <a:ext cx="10728325" cy="3227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ymbol zastępczy numeru slajdu 5">
            <a:extLst>
              <a:ext uri="{FF2B5EF4-FFF2-40B4-BE49-F238E27FC236}">
                <a16:creationId xmlns:a16="http://schemas.microsoft.com/office/drawing/2014/main" id="{A207B651-98DA-20F2-0BFC-73AAB8DA9EB5}"/>
              </a:ext>
            </a:extLst>
          </p:cNvPr>
          <p:cNvSpPr>
            <a:spLocks noGrp="1"/>
          </p:cNvSpPr>
          <p:nvPr>
            <p:ph type="sldNum" sz="quarter" idx="12"/>
          </p:nvPr>
        </p:nvSpPr>
        <p:spPr/>
        <p:txBody>
          <a:bodyPr/>
          <a:lstStyle/>
          <a:p>
            <a:pPr rtl="0"/>
            <a:fld id="{1621B6DD-29C1-4FEA-923F-71EA1347694C}" type="slidenum">
              <a:rPr lang="pl-PL" smtClean="0"/>
              <a:pPr rtl="0"/>
              <a:t>45</a:t>
            </a:fld>
            <a:endParaRPr lang="pl-PL" dirty="0"/>
          </a:p>
        </p:txBody>
      </p:sp>
    </p:spTree>
    <p:extLst>
      <p:ext uri="{BB962C8B-B14F-4D97-AF65-F5344CB8AC3E}">
        <p14:creationId xmlns:p14="http://schemas.microsoft.com/office/powerpoint/2010/main" val="786656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0281B34-C725-F697-08CF-EB66C9B8016F}"/>
              </a:ext>
            </a:extLst>
          </p:cNvPr>
          <p:cNvSpPr>
            <a:spLocks noGrp="1"/>
          </p:cNvSpPr>
          <p:nvPr>
            <p:ph type="title"/>
          </p:nvPr>
        </p:nvSpPr>
        <p:spPr>
          <a:xfrm>
            <a:off x="731839" y="344688"/>
            <a:ext cx="10728322" cy="602290"/>
          </a:xfrm>
        </p:spPr>
        <p:txBody>
          <a:bodyPr/>
          <a:lstStyle/>
          <a:p>
            <a:r>
              <a:rPr lang="pl-PL" dirty="0"/>
              <a:t>Model dysocjacji strukturalnej</a:t>
            </a:r>
          </a:p>
        </p:txBody>
      </p:sp>
      <p:graphicFrame>
        <p:nvGraphicFramePr>
          <p:cNvPr id="7" name="Symbol zastępczy zawartości 6">
            <a:extLst>
              <a:ext uri="{FF2B5EF4-FFF2-40B4-BE49-F238E27FC236}">
                <a16:creationId xmlns:a16="http://schemas.microsoft.com/office/drawing/2014/main" id="{3696E874-F06C-88D5-B38D-44ADE90340A8}"/>
              </a:ext>
            </a:extLst>
          </p:cNvPr>
          <p:cNvGraphicFramePr>
            <a:graphicFrameLocks noGrp="1"/>
          </p:cNvGraphicFramePr>
          <p:nvPr>
            <p:ph idx="1"/>
            <p:extLst>
              <p:ext uri="{D42A27DB-BD31-4B8C-83A1-F6EECF244321}">
                <p14:modId xmlns:p14="http://schemas.microsoft.com/office/powerpoint/2010/main" val="4072888169"/>
              </p:ext>
            </p:extLst>
          </p:nvPr>
        </p:nvGraphicFramePr>
        <p:xfrm>
          <a:off x="-76200" y="1534087"/>
          <a:ext cx="11945665" cy="251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ymbol zastępczy numeru slajdu 5">
            <a:extLst>
              <a:ext uri="{FF2B5EF4-FFF2-40B4-BE49-F238E27FC236}">
                <a16:creationId xmlns:a16="http://schemas.microsoft.com/office/drawing/2014/main" id="{A207B651-98DA-20F2-0BFC-73AAB8DA9EB5}"/>
              </a:ext>
            </a:extLst>
          </p:cNvPr>
          <p:cNvSpPr>
            <a:spLocks noGrp="1"/>
          </p:cNvSpPr>
          <p:nvPr>
            <p:ph type="sldNum" sz="quarter" idx="12"/>
          </p:nvPr>
        </p:nvSpPr>
        <p:spPr/>
        <p:txBody>
          <a:bodyPr/>
          <a:lstStyle/>
          <a:p>
            <a:pPr rtl="0"/>
            <a:fld id="{1621B6DD-29C1-4FEA-923F-71EA1347694C}" type="slidenum">
              <a:rPr lang="pl-PL" smtClean="0"/>
              <a:pPr rtl="0"/>
              <a:t>46</a:t>
            </a:fld>
            <a:endParaRPr lang="pl-PL" dirty="0"/>
          </a:p>
        </p:txBody>
      </p:sp>
      <p:sp>
        <p:nvSpPr>
          <p:cNvPr id="3" name="pole tekstowe 2">
            <a:extLst>
              <a:ext uri="{FF2B5EF4-FFF2-40B4-BE49-F238E27FC236}">
                <a16:creationId xmlns:a16="http://schemas.microsoft.com/office/drawing/2014/main" id="{83417DDC-ACEB-8125-04BA-5B18FDB16949}"/>
              </a:ext>
            </a:extLst>
          </p:cNvPr>
          <p:cNvSpPr txBox="1"/>
          <p:nvPr/>
        </p:nvSpPr>
        <p:spPr>
          <a:xfrm>
            <a:off x="2079171" y="4396285"/>
            <a:ext cx="1567543" cy="1600438"/>
          </a:xfrm>
          <a:prstGeom prst="rect">
            <a:avLst/>
          </a:prstGeom>
          <a:noFill/>
        </p:spPr>
        <p:txBody>
          <a:bodyPr wrap="square" rtlCol="0">
            <a:spAutoFit/>
          </a:bodyPr>
          <a:lstStyle/>
          <a:p>
            <a:r>
              <a:rPr lang="pl-PL" sz="1400" dirty="0"/>
              <a:t>Gniew, osądzanie, nieufność,, kontrolowanie, autoagresja, skłonności samobójcze  </a:t>
            </a:r>
          </a:p>
        </p:txBody>
      </p:sp>
      <p:sp>
        <p:nvSpPr>
          <p:cNvPr id="4" name="pole tekstowe 3">
            <a:extLst>
              <a:ext uri="{FF2B5EF4-FFF2-40B4-BE49-F238E27FC236}">
                <a16:creationId xmlns:a16="http://schemas.microsoft.com/office/drawing/2014/main" id="{29D2B27D-D34D-7CA8-ED27-EC6DB203CF36}"/>
              </a:ext>
            </a:extLst>
          </p:cNvPr>
          <p:cNvSpPr txBox="1"/>
          <p:nvPr/>
        </p:nvSpPr>
        <p:spPr>
          <a:xfrm>
            <a:off x="3646714" y="4396285"/>
            <a:ext cx="1415143" cy="1384995"/>
          </a:xfrm>
          <a:prstGeom prst="rect">
            <a:avLst/>
          </a:prstGeom>
          <a:noFill/>
        </p:spPr>
        <p:txBody>
          <a:bodyPr wrap="square" rtlCol="0">
            <a:spAutoFit/>
          </a:bodyPr>
          <a:lstStyle/>
          <a:p>
            <a:r>
              <a:rPr lang="pl-PL" sz="1400" dirty="0"/>
              <a:t>Trzymanie się</a:t>
            </a:r>
            <a:br>
              <a:rPr lang="pl-PL" sz="1400" dirty="0"/>
            </a:br>
            <a:r>
              <a:rPr lang="pl-PL" sz="1400" dirty="0"/>
              <a:t>z boku, dystansowanie się, skłonność do uzależnień, odcinanie się</a:t>
            </a:r>
          </a:p>
        </p:txBody>
      </p:sp>
      <p:sp>
        <p:nvSpPr>
          <p:cNvPr id="5" name="pole tekstowe 4">
            <a:extLst>
              <a:ext uri="{FF2B5EF4-FFF2-40B4-BE49-F238E27FC236}">
                <a16:creationId xmlns:a16="http://schemas.microsoft.com/office/drawing/2014/main" id="{5AD6A196-1E2B-B424-4024-7CBA6CBE6642}"/>
              </a:ext>
            </a:extLst>
          </p:cNvPr>
          <p:cNvSpPr txBox="1"/>
          <p:nvPr/>
        </p:nvSpPr>
        <p:spPr>
          <a:xfrm>
            <a:off x="5292474" y="4396285"/>
            <a:ext cx="1208315" cy="954107"/>
          </a:xfrm>
          <a:prstGeom prst="rect">
            <a:avLst/>
          </a:prstGeom>
          <a:noFill/>
        </p:spPr>
        <p:txBody>
          <a:bodyPr wrap="square" rtlCol="0">
            <a:spAutoFit/>
          </a:bodyPr>
          <a:lstStyle/>
          <a:p>
            <a:r>
              <a:rPr lang="pl-PL" sz="1400" dirty="0"/>
              <a:t>Lękliwość, ostrożność, ataki paniki, unikanie</a:t>
            </a:r>
          </a:p>
        </p:txBody>
      </p:sp>
      <p:sp>
        <p:nvSpPr>
          <p:cNvPr id="8" name="pole tekstowe 7">
            <a:extLst>
              <a:ext uri="{FF2B5EF4-FFF2-40B4-BE49-F238E27FC236}">
                <a16:creationId xmlns:a16="http://schemas.microsoft.com/office/drawing/2014/main" id="{7473CD4A-869E-A32D-C5F9-9F846B8EC275}"/>
              </a:ext>
            </a:extLst>
          </p:cNvPr>
          <p:cNvSpPr txBox="1"/>
          <p:nvPr/>
        </p:nvSpPr>
        <p:spPr>
          <a:xfrm>
            <a:off x="6847114" y="4396285"/>
            <a:ext cx="1567543" cy="1600438"/>
          </a:xfrm>
          <a:prstGeom prst="rect">
            <a:avLst/>
          </a:prstGeom>
          <a:noFill/>
        </p:spPr>
        <p:txBody>
          <a:bodyPr wrap="square" rtlCol="0">
            <a:spAutoFit/>
          </a:bodyPr>
          <a:lstStyle/>
          <a:p>
            <a:r>
              <a:rPr lang="pl-PL" sz="1400" dirty="0"/>
              <a:t>Zawstydzenie, nienawiść do siebie, samopoświęcenie, przyjmowanie roli „dobrego dziecka”</a:t>
            </a:r>
          </a:p>
        </p:txBody>
      </p:sp>
      <p:sp>
        <p:nvSpPr>
          <p:cNvPr id="9" name="pole tekstowe 8">
            <a:extLst>
              <a:ext uri="{FF2B5EF4-FFF2-40B4-BE49-F238E27FC236}">
                <a16:creationId xmlns:a16="http://schemas.microsoft.com/office/drawing/2014/main" id="{9B5264A7-727A-F1DC-2A72-51F2076F6560}"/>
              </a:ext>
            </a:extLst>
          </p:cNvPr>
          <p:cNvSpPr txBox="1"/>
          <p:nvPr/>
        </p:nvSpPr>
        <p:spPr>
          <a:xfrm>
            <a:off x="8420100" y="4396285"/>
            <a:ext cx="1567543" cy="1815882"/>
          </a:xfrm>
          <a:prstGeom prst="rect">
            <a:avLst/>
          </a:prstGeom>
          <a:noFill/>
        </p:spPr>
        <p:txBody>
          <a:bodyPr wrap="square" rtlCol="0">
            <a:spAutoFit/>
          </a:bodyPr>
          <a:lstStyle/>
          <a:p>
            <a:r>
              <a:rPr lang="pl-PL" sz="1400" dirty="0"/>
              <a:t>Desperacja, pragnienie ratunku i więzi, bycia </a:t>
            </a:r>
            <a:r>
              <a:rPr lang="pl-PL" sz="1400" dirty="0" err="1"/>
              <a:t>zaopiekowanym</a:t>
            </a:r>
            <a:r>
              <a:rPr lang="pl-PL" sz="1400" dirty="0"/>
              <a:t>, poszukiwanie wsparcia u innych</a:t>
            </a:r>
          </a:p>
        </p:txBody>
      </p:sp>
    </p:spTree>
    <p:extLst>
      <p:ext uri="{BB962C8B-B14F-4D97-AF65-F5344CB8AC3E}">
        <p14:creationId xmlns:p14="http://schemas.microsoft.com/office/powerpoint/2010/main" val="26051361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98077E9-1719-51A8-0854-379BC225B75B}"/>
              </a:ext>
            </a:extLst>
          </p:cNvPr>
          <p:cNvSpPr>
            <a:spLocks noGrp="1"/>
          </p:cNvSpPr>
          <p:nvPr>
            <p:ph type="title"/>
          </p:nvPr>
        </p:nvSpPr>
        <p:spPr>
          <a:xfrm>
            <a:off x="6969662" y="1687286"/>
            <a:ext cx="2252472" cy="632657"/>
          </a:xfrm>
        </p:spPr>
        <p:txBody>
          <a:bodyPr/>
          <a:lstStyle/>
          <a:p>
            <a:r>
              <a:rPr lang="pl-PL" dirty="0"/>
              <a:t>Mój model</a:t>
            </a:r>
          </a:p>
        </p:txBody>
      </p:sp>
      <p:sp>
        <p:nvSpPr>
          <p:cNvPr id="6" name="Symbol zastępczy numeru slajdu 5">
            <a:extLst>
              <a:ext uri="{FF2B5EF4-FFF2-40B4-BE49-F238E27FC236}">
                <a16:creationId xmlns:a16="http://schemas.microsoft.com/office/drawing/2014/main" id="{F66A2BF2-E2DA-163C-66F5-993A9B81BCD5}"/>
              </a:ext>
            </a:extLst>
          </p:cNvPr>
          <p:cNvSpPr>
            <a:spLocks noGrp="1"/>
          </p:cNvSpPr>
          <p:nvPr>
            <p:ph type="sldNum" sz="quarter" idx="12"/>
          </p:nvPr>
        </p:nvSpPr>
        <p:spPr/>
        <p:txBody>
          <a:bodyPr/>
          <a:lstStyle/>
          <a:p>
            <a:pPr rtl="0"/>
            <a:fld id="{1621B6DD-29C1-4FEA-923F-71EA1347694C}" type="slidenum">
              <a:rPr lang="pl-PL" smtClean="0"/>
              <a:pPr rtl="0"/>
              <a:t>47</a:t>
            </a:fld>
            <a:endParaRPr lang="pl-PL" dirty="0"/>
          </a:p>
        </p:txBody>
      </p:sp>
      <p:graphicFrame>
        <p:nvGraphicFramePr>
          <p:cNvPr id="14" name="Symbol zastępczy zawartości 13">
            <a:extLst>
              <a:ext uri="{FF2B5EF4-FFF2-40B4-BE49-F238E27FC236}">
                <a16:creationId xmlns:a16="http://schemas.microsoft.com/office/drawing/2014/main" id="{69AD1362-EFD7-0111-A94C-4E85E814AA0D}"/>
              </a:ext>
            </a:extLst>
          </p:cNvPr>
          <p:cNvGraphicFramePr>
            <a:graphicFrameLocks noGrp="1"/>
          </p:cNvGraphicFramePr>
          <p:nvPr>
            <p:ph idx="1"/>
            <p:extLst>
              <p:ext uri="{D42A27DB-BD31-4B8C-83A1-F6EECF244321}">
                <p14:modId xmlns:p14="http://schemas.microsoft.com/office/powerpoint/2010/main" val="1708356998"/>
              </p:ext>
            </p:extLst>
          </p:nvPr>
        </p:nvGraphicFramePr>
        <p:xfrm>
          <a:off x="890792" y="1209600"/>
          <a:ext cx="9474881" cy="59109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62552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C30F0597-C301-3C50-B688-AFEB5F74821B}"/>
              </a:ext>
            </a:extLst>
          </p:cNvPr>
          <p:cNvSpPr>
            <a:spLocks noGrp="1"/>
          </p:cNvSpPr>
          <p:nvPr>
            <p:ph sz="quarter" idx="13"/>
          </p:nvPr>
        </p:nvSpPr>
        <p:spPr>
          <a:xfrm>
            <a:off x="1360714" y="1110345"/>
            <a:ext cx="10024497" cy="4894728"/>
          </a:xfrm>
        </p:spPr>
        <p:txBody>
          <a:bodyPr>
            <a:normAutofit/>
          </a:bodyPr>
          <a:lstStyle/>
          <a:p>
            <a:pPr>
              <a:lnSpc>
                <a:spcPct val="110000"/>
              </a:lnSpc>
            </a:pPr>
            <a:r>
              <a:rPr lang="pl-PL" b="1" dirty="0"/>
              <a:t>ZDROWY DOROSŁY </a:t>
            </a:r>
            <a:r>
              <a:rPr lang="pl-PL" dirty="0"/>
              <a:t>– potrafi zauważyć i zadbać o emocje i potrzeby pacjenta</a:t>
            </a:r>
            <a:br>
              <a:rPr lang="pl-PL" dirty="0"/>
            </a:br>
            <a:r>
              <a:rPr lang="pl-PL" dirty="0"/>
              <a:t>i jego części, potrafi być wyrozumiały, ale też stawiać racjonalne granice, cele, ambicje czy wymagania.</a:t>
            </a:r>
          </a:p>
          <a:p>
            <a:pPr>
              <a:lnSpc>
                <a:spcPct val="110000"/>
              </a:lnSpc>
            </a:pPr>
            <a:r>
              <a:rPr lang="pl-PL" b="1" dirty="0"/>
              <a:t>WEWNĘTRZNE DZIECKO </a:t>
            </a:r>
            <a:r>
              <a:rPr lang="pl-PL" dirty="0"/>
              <a:t>– niekoniecznie jedno, może to być i osoba w wieku</a:t>
            </a:r>
            <a:br>
              <a:rPr lang="pl-PL" dirty="0"/>
            </a:br>
            <a:r>
              <a:rPr lang="pl-PL" dirty="0"/>
              <a:t>5 lat i druga w wieku 15 lat. Może zawierać się tu zarówno smutne, wrażliwe dziecko, jak i zezłoszczone</a:t>
            </a:r>
          </a:p>
          <a:p>
            <a:pPr>
              <a:lnSpc>
                <a:spcPct val="110000"/>
              </a:lnSpc>
            </a:pPr>
            <a:r>
              <a:rPr lang="pl-PL" b="1" dirty="0"/>
              <a:t>RATOWNIK</a:t>
            </a:r>
            <a:r>
              <a:rPr lang="pl-PL" dirty="0"/>
              <a:t> – wola wybawcy (szczególnie w domu), samopoświęcenie</a:t>
            </a:r>
          </a:p>
          <a:p>
            <a:pPr>
              <a:lnSpc>
                <a:spcPct val="110000"/>
              </a:lnSpc>
            </a:pPr>
            <a:r>
              <a:rPr lang="pl-PL" b="1" dirty="0"/>
              <a:t>OBROŃCA</a:t>
            </a:r>
            <a:r>
              <a:rPr lang="pl-PL" dirty="0"/>
              <a:t> – potrzeba ochrony swoich granic/</a:t>
            </a:r>
            <a:r>
              <a:rPr lang="pl-PL" b="1" dirty="0"/>
              <a:t>OPRAWCA</a:t>
            </a:r>
            <a:r>
              <a:rPr lang="pl-PL" dirty="0"/>
              <a:t> – potrzeba wyrażona</a:t>
            </a:r>
            <a:br>
              <a:rPr lang="pl-PL" dirty="0"/>
            </a:br>
            <a:r>
              <a:rPr lang="pl-PL" dirty="0"/>
              <a:t>w sposób agresywny</a:t>
            </a:r>
          </a:p>
          <a:p>
            <a:pPr>
              <a:lnSpc>
                <a:spcPct val="110000"/>
              </a:lnSpc>
            </a:pPr>
            <a:r>
              <a:rPr lang="pl-PL" b="1" dirty="0"/>
              <a:t>KRYTYK</a:t>
            </a:r>
            <a:r>
              <a:rPr lang="pl-PL" dirty="0"/>
              <a:t> – wewnętrzny głos oceniający pacjenta, krytykujący, a także „nieempatyczny </a:t>
            </a:r>
            <a:r>
              <a:rPr lang="pl-PL" dirty="0" err="1"/>
              <a:t>coach</a:t>
            </a:r>
            <a:r>
              <a:rPr lang="pl-PL" dirty="0"/>
              <a:t>”</a:t>
            </a:r>
          </a:p>
          <a:p>
            <a:pPr>
              <a:lnSpc>
                <a:spcPct val="110000"/>
              </a:lnSpc>
            </a:pPr>
            <a:r>
              <a:rPr lang="pl-PL" dirty="0"/>
              <a:t>* </a:t>
            </a:r>
            <a:r>
              <a:rPr lang="pl-PL" b="1" dirty="0"/>
              <a:t>OFIARA</a:t>
            </a:r>
            <a:r>
              <a:rPr lang="pl-PL" dirty="0"/>
              <a:t> – kiedy wchodzimy w część narzekającą, „użalającą się” nad sobą</a:t>
            </a:r>
          </a:p>
          <a:p>
            <a:pPr>
              <a:lnSpc>
                <a:spcPct val="110000"/>
              </a:lnSpc>
            </a:pPr>
            <a:endParaRPr lang="pl-PL" sz="1700" dirty="0"/>
          </a:p>
        </p:txBody>
      </p:sp>
      <p:sp>
        <p:nvSpPr>
          <p:cNvPr id="6" name="Symbol zastępczy numeru slajdu 5">
            <a:extLst>
              <a:ext uri="{FF2B5EF4-FFF2-40B4-BE49-F238E27FC236}">
                <a16:creationId xmlns:a16="http://schemas.microsoft.com/office/drawing/2014/main" id="{C287AA28-099B-C70B-90CF-DA96BFFA3DE5}"/>
              </a:ext>
            </a:extLst>
          </p:cNvPr>
          <p:cNvSpPr>
            <a:spLocks noGrp="1"/>
          </p:cNvSpPr>
          <p:nvPr>
            <p:ph type="sldNum" sz="quarter" idx="16"/>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48</a:t>
            </a:fld>
            <a:endParaRPr lang="pl-PL"/>
          </a:p>
        </p:txBody>
      </p:sp>
    </p:spTree>
    <p:extLst>
      <p:ext uri="{BB962C8B-B14F-4D97-AF65-F5344CB8AC3E}">
        <p14:creationId xmlns:p14="http://schemas.microsoft.com/office/powerpoint/2010/main" val="31997424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1619EE2-D02E-06D0-5215-00E6D1620E66}"/>
              </a:ext>
            </a:extLst>
          </p:cNvPr>
          <p:cNvSpPr>
            <a:spLocks noGrp="1"/>
          </p:cNvSpPr>
          <p:nvPr>
            <p:ph type="title"/>
          </p:nvPr>
        </p:nvSpPr>
        <p:spPr>
          <a:xfrm>
            <a:off x="720000" y="619200"/>
            <a:ext cx="10728322" cy="1175310"/>
          </a:xfrm>
        </p:spPr>
        <p:txBody>
          <a:bodyPr/>
          <a:lstStyle/>
          <a:p>
            <a:r>
              <a:rPr lang="pl-PL" dirty="0"/>
              <a:t>Emocjonalny wgląd jako podstawa i oczekiwany efekt pracy z wewnętrznymi systemami</a:t>
            </a:r>
          </a:p>
        </p:txBody>
      </p:sp>
      <p:sp>
        <p:nvSpPr>
          <p:cNvPr id="3" name="Symbol zastępczy zawartości 2">
            <a:extLst>
              <a:ext uri="{FF2B5EF4-FFF2-40B4-BE49-F238E27FC236}">
                <a16:creationId xmlns:a16="http://schemas.microsoft.com/office/drawing/2014/main" id="{287E58CB-8CAC-346D-D9BA-246E2410C197}"/>
              </a:ext>
            </a:extLst>
          </p:cNvPr>
          <p:cNvSpPr>
            <a:spLocks noGrp="1"/>
          </p:cNvSpPr>
          <p:nvPr>
            <p:ph idx="1"/>
          </p:nvPr>
        </p:nvSpPr>
        <p:spPr>
          <a:xfrm>
            <a:off x="719997" y="2246143"/>
            <a:ext cx="10728325" cy="3891857"/>
          </a:xfrm>
        </p:spPr>
        <p:txBody>
          <a:bodyPr>
            <a:normAutofit fontScale="92500" lnSpcReduction="20000"/>
          </a:bodyPr>
          <a:lstStyle/>
          <a:p>
            <a:r>
              <a:rPr lang="pl-PL" dirty="0"/>
              <a:t>Doświadczenia emocjonalne w procesie psychoterapii jako doświadczenia korekcyjne</a:t>
            </a:r>
          </a:p>
          <a:p>
            <a:r>
              <a:rPr lang="pl-PL" dirty="0"/>
              <a:t>Postawa terapeuty jako życzliwy towarzysz, a także „zdrowy dorosły”</a:t>
            </a:r>
          </a:p>
          <a:p>
            <a:r>
              <a:rPr lang="pl-PL" dirty="0"/>
              <a:t>Odreagowanie uczuć i uwolnienie od przymusu ulegania uczuciom</a:t>
            </a:r>
          </a:p>
          <a:p>
            <a:r>
              <a:rPr lang="pl-PL" dirty="0"/>
              <a:t>Zdolność do rozpoznawania własnych emocji</a:t>
            </a:r>
          </a:p>
          <a:p>
            <a:r>
              <a:rPr lang="pl-PL" dirty="0"/>
              <a:t>Oddzielenie myśli od emocji</a:t>
            </a:r>
          </a:p>
          <a:p>
            <a:r>
              <a:rPr lang="pl-PL" dirty="0"/>
              <a:t>Założenie, że trudne emocje to głos poszczególnej części</a:t>
            </a:r>
          </a:p>
          <a:p>
            <a:r>
              <a:rPr lang="pl-PL" dirty="0"/>
              <a:t>Otwarta i życzliwa atmosfera w intymnych warunkach – doświadczenie korektywnej relacji</a:t>
            </a:r>
          </a:p>
          <a:p>
            <a:r>
              <a:rPr lang="pl-PL" b="1" dirty="0"/>
              <a:t>Nie skupiamy się na ponownym odtworzeniu doświadczenia, co na zrozumieniu, jak to się stało, że trauma została i w jaki sposób wpływa na życie pacjenta oraz na współczuciu i wdzięczności do odrzuconych części „JA”</a:t>
            </a:r>
          </a:p>
        </p:txBody>
      </p:sp>
      <p:sp>
        <p:nvSpPr>
          <p:cNvPr id="6" name="Symbol zastępczy numeru slajdu 5">
            <a:extLst>
              <a:ext uri="{FF2B5EF4-FFF2-40B4-BE49-F238E27FC236}">
                <a16:creationId xmlns:a16="http://schemas.microsoft.com/office/drawing/2014/main" id="{A2CA720B-6BBB-F36E-3E8B-0F23EC352351}"/>
              </a:ext>
            </a:extLst>
          </p:cNvPr>
          <p:cNvSpPr>
            <a:spLocks noGrp="1"/>
          </p:cNvSpPr>
          <p:nvPr>
            <p:ph type="sldNum" sz="quarter" idx="12"/>
          </p:nvPr>
        </p:nvSpPr>
        <p:spPr/>
        <p:txBody>
          <a:bodyPr/>
          <a:lstStyle/>
          <a:p>
            <a:pPr rtl="0"/>
            <a:fld id="{1621B6DD-29C1-4FEA-923F-71EA1347694C}" type="slidenum">
              <a:rPr lang="pl-PL" smtClean="0"/>
              <a:pPr rtl="0"/>
              <a:t>49</a:t>
            </a:fld>
            <a:endParaRPr lang="pl-PL" dirty="0"/>
          </a:p>
        </p:txBody>
      </p:sp>
    </p:spTree>
    <p:extLst>
      <p:ext uri="{BB962C8B-B14F-4D97-AF65-F5344CB8AC3E}">
        <p14:creationId xmlns:p14="http://schemas.microsoft.com/office/powerpoint/2010/main" val="3823094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ABDB889-51B9-DE7E-F476-09A6B0B48664}"/>
              </a:ext>
            </a:extLst>
          </p:cNvPr>
          <p:cNvSpPr>
            <a:spLocks noGrp="1"/>
          </p:cNvSpPr>
          <p:nvPr>
            <p:ph type="title"/>
          </p:nvPr>
        </p:nvSpPr>
        <p:spPr>
          <a:xfrm>
            <a:off x="6096000" y="544285"/>
            <a:ext cx="5823857" cy="1524679"/>
          </a:xfrm>
        </p:spPr>
        <p:txBody>
          <a:bodyPr wrap="square" anchor="b">
            <a:normAutofit/>
          </a:bodyPr>
          <a:lstStyle/>
          <a:p>
            <a:pPr>
              <a:lnSpc>
                <a:spcPct val="90000"/>
              </a:lnSpc>
            </a:pPr>
            <a:r>
              <a:rPr lang="pl-PL" sz="2400" dirty="0"/>
              <a:t>Krótki zarys technik poznawczych</a:t>
            </a:r>
            <a:br>
              <a:rPr lang="pl-PL" sz="2400" dirty="0"/>
            </a:br>
            <a:r>
              <a:rPr lang="pl-PL" sz="2400" dirty="0"/>
              <a:t>i behawioralnych </a:t>
            </a:r>
            <a:br>
              <a:rPr lang="pl-PL" sz="2400" dirty="0"/>
            </a:br>
            <a:r>
              <a:rPr lang="pl-PL" sz="2400" dirty="0"/>
              <a:t>jako pomoc w identyfikowaniu systemów</a:t>
            </a:r>
          </a:p>
        </p:txBody>
      </p:sp>
      <p:pic>
        <p:nvPicPr>
          <p:cNvPr id="8" name="Picture 7">
            <a:extLst>
              <a:ext uri="{FF2B5EF4-FFF2-40B4-BE49-F238E27FC236}">
                <a16:creationId xmlns:a16="http://schemas.microsoft.com/office/drawing/2014/main" id="{7ADEDEA4-EC63-9D5C-18BD-52F50E24EA6E}"/>
              </a:ext>
            </a:extLst>
          </p:cNvPr>
          <p:cNvPicPr>
            <a:picLocks noChangeAspect="1"/>
          </p:cNvPicPr>
          <p:nvPr/>
        </p:nvPicPr>
        <p:blipFill rotWithShape="1">
          <a:blip r:embed="rId3"/>
          <a:srcRect l="36442" r="17110"/>
          <a:stretch/>
        </p:blipFill>
        <p:spPr>
          <a:xfrm>
            <a:off x="1" y="10"/>
            <a:ext cx="5662934" cy="6857990"/>
          </a:xfrm>
          <a:custGeom>
            <a:avLst/>
            <a:gdLst>
              <a:gd name="connsiteX0" fmla="*/ 0 w 5662934"/>
              <a:gd name="connsiteY0" fmla="*/ 0 h 6858000"/>
              <a:gd name="connsiteX1" fmla="*/ 5064602 w 5662934"/>
              <a:gd name="connsiteY1" fmla="*/ 0 h 6858000"/>
              <a:gd name="connsiteX2" fmla="*/ 4889880 w 5662934"/>
              <a:gd name="connsiteY2" fmla="*/ 279455 h 6858000"/>
              <a:gd name="connsiteX3" fmla="*/ 4743094 w 5662934"/>
              <a:gd name="connsiteY3" fmla="*/ 566397 h 6858000"/>
              <a:gd name="connsiteX4" fmla="*/ 4685321 w 5662934"/>
              <a:gd name="connsiteY4" fmla="*/ 704608 h 6858000"/>
              <a:gd name="connsiteX5" fmla="*/ 4680898 w 5662934"/>
              <a:gd name="connsiteY5" fmla="*/ 692471 h 6858000"/>
              <a:gd name="connsiteX6" fmla="*/ 4558808 w 5662934"/>
              <a:gd name="connsiteY6" fmla="*/ 561315 h 6858000"/>
              <a:gd name="connsiteX7" fmla="*/ 4422430 w 5662934"/>
              <a:gd name="connsiteY7" fmla="*/ 545170 h 6858000"/>
              <a:gd name="connsiteX8" fmla="*/ 4343282 w 5662934"/>
              <a:gd name="connsiteY8" fmla="*/ 564133 h 6858000"/>
              <a:gd name="connsiteX9" fmla="*/ 4202646 w 5662934"/>
              <a:gd name="connsiteY9" fmla="*/ 646647 h 6858000"/>
              <a:gd name="connsiteX10" fmla="*/ 4197290 w 5662934"/>
              <a:gd name="connsiteY10" fmla="*/ 857157 h 6858000"/>
              <a:gd name="connsiteX11" fmla="*/ 4214948 w 5662934"/>
              <a:gd name="connsiteY11" fmla="*/ 901746 h 6858000"/>
              <a:gd name="connsiteX12" fmla="*/ 4230751 w 5662934"/>
              <a:gd name="connsiteY12" fmla="*/ 967701 h 6858000"/>
              <a:gd name="connsiteX13" fmla="*/ 4328522 w 5662934"/>
              <a:gd name="connsiteY13" fmla="*/ 1230219 h 6858000"/>
              <a:gd name="connsiteX14" fmla="*/ 3908598 w 5662934"/>
              <a:gd name="connsiteY14" fmla="*/ 1107653 h 6858000"/>
              <a:gd name="connsiteX15" fmla="*/ 3762188 w 5662934"/>
              <a:gd name="connsiteY15" fmla="*/ 1107860 h 6858000"/>
              <a:gd name="connsiteX16" fmla="*/ 3599087 w 5662934"/>
              <a:gd name="connsiteY16" fmla="*/ 1300369 h 6858000"/>
              <a:gd name="connsiteX17" fmla="*/ 3602456 w 5662934"/>
              <a:gd name="connsiteY17" fmla="*/ 1459969 h 6858000"/>
              <a:gd name="connsiteX18" fmla="*/ 3654124 w 5662934"/>
              <a:gd name="connsiteY18" fmla="*/ 1559177 h 6858000"/>
              <a:gd name="connsiteX19" fmla="*/ 3793114 w 5662934"/>
              <a:gd name="connsiteY19" fmla="*/ 1644439 h 6858000"/>
              <a:gd name="connsiteX20" fmla="*/ 4045810 w 5662934"/>
              <a:gd name="connsiteY20" fmla="*/ 1709432 h 6858000"/>
              <a:gd name="connsiteX21" fmla="*/ 4249451 w 5662934"/>
              <a:gd name="connsiteY21" fmla="*/ 1744332 h 6858000"/>
              <a:gd name="connsiteX22" fmla="*/ 4089510 w 5662934"/>
              <a:gd name="connsiteY22" fmla="*/ 1950033 h 6858000"/>
              <a:gd name="connsiteX23" fmla="*/ 3921602 w 5662934"/>
              <a:gd name="connsiteY23" fmla="*/ 2297127 h 6858000"/>
              <a:gd name="connsiteX24" fmla="*/ 3900443 w 5662934"/>
              <a:gd name="connsiteY24" fmla="*/ 2441680 h 6858000"/>
              <a:gd name="connsiteX25" fmla="*/ 3937614 w 5662934"/>
              <a:gd name="connsiteY25" fmla="*/ 2509491 h 6858000"/>
              <a:gd name="connsiteX26" fmla="*/ 3968463 w 5662934"/>
              <a:gd name="connsiteY26" fmla="*/ 2550919 h 6858000"/>
              <a:gd name="connsiteX27" fmla="*/ 4072895 w 5662934"/>
              <a:gd name="connsiteY27" fmla="*/ 2637486 h 6858000"/>
              <a:gd name="connsiteX28" fmla="*/ 4187906 w 5662934"/>
              <a:gd name="connsiteY28" fmla="*/ 2651776 h 6858000"/>
              <a:gd name="connsiteX29" fmla="*/ 4243956 w 5662934"/>
              <a:gd name="connsiteY29" fmla="*/ 2629194 h 6858000"/>
              <a:gd name="connsiteX30" fmla="*/ 4277165 w 5662934"/>
              <a:gd name="connsiteY30" fmla="*/ 2602787 h 6858000"/>
              <a:gd name="connsiteX31" fmla="*/ 4273379 w 5662934"/>
              <a:gd name="connsiteY31" fmla="*/ 2653248 h 6858000"/>
              <a:gd name="connsiteX32" fmla="*/ 4263593 w 5662934"/>
              <a:gd name="connsiteY32" fmla="*/ 3061922 h 6858000"/>
              <a:gd name="connsiteX33" fmla="*/ 4445372 w 5662934"/>
              <a:gd name="connsiteY33" fmla="*/ 4515619 h 6858000"/>
              <a:gd name="connsiteX34" fmla="*/ 4990710 w 5662934"/>
              <a:gd name="connsiteY34" fmla="*/ 5969316 h 6858000"/>
              <a:gd name="connsiteX35" fmla="*/ 5583977 w 5662934"/>
              <a:gd name="connsiteY35" fmla="*/ 6777438 h 6858000"/>
              <a:gd name="connsiteX36" fmla="*/ 5662934 w 5662934"/>
              <a:gd name="connsiteY36" fmla="*/ 6858000 h 6858000"/>
              <a:gd name="connsiteX37" fmla="*/ 0 w 5662934"/>
              <a:gd name="connsiteY3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62934" h="6858000">
                <a:moveTo>
                  <a:pt x="0" y="0"/>
                </a:moveTo>
                <a:lnTo>
                  <a:pt x="5064602" y="0"/>
                </a:lnTo>
                <a:lnTo>
                  <a:pt x="4889880" y="279455"/>
                </a:lnTo>
                <a:cubicBezTo>
                  <a:pt x="4837690" y="372204"/>
                  <a:pt x="4788761" y="467851"/>
                  <a:pt x="4743094" y="566397"/>
                </a:cubicBezTo>
                <a:lnTo>
                  <a:pt x="4685321" y="704608"/>
                </a:lnTo>
                <a:lnTo>
                  <a:pt x="4680898" y="692471"/>
                </a:lnTo>
                <a:cubicBezTo>
                  <a:pt x="4651904" y="629675"/>
                  <a:pt x="4612879" y="583232"/>
                  <a:pt x="4558808" y="561315"/>
                </a:cubicBezTo>
                <a:cubicBezTo>
                  <a:pt x="4504738" y="539399"/>
                  <a:pt x="4462003" y="535689"/>
                  <a:pt x="4422430" y="545170"/>
                </a:cubicBezTo>
                <a:cubicBezTo>
                  <a:pt x="4369665" y="557812"/>
                  <a:pt x="4351458" y="569149"/>
                  <a:pt x="4343282" y="564133"/>
                </a:cubicBezTo>
                <a:cubicBezTo>
                  <a:pt x="4277326" y="579935"/>
                  <a:pt x="4235898" y="610784"/>
                  <a:pt x="4202646" y="646647"/>
                </a:cubicBezTo>
                <a:cubicBezTo>
                  <a:pt x="4177569" y="687526"/>
                  <a:pt x="4172005" y="751627"/>
                  <a:pt x="4197290" y="857157"/>
                </a:cubicBezTo>
                <a:cubicBezTo>
                  <a:pt x="4200451" y="870348"/>
                  <a:pt x="4211787" y="888554"/>
                  <a:pt x="4214948" y="901746"/>
                </a:cubicBezTo>
                <a:cubicBezTo>
                  <a:pt x="4226284" y="919952"/>
                  <a:pt x="4232606" y="946334"/>
                  <a:pt x="4230751" y="967701"/>
                </a:cubicBezTo>
                <a:cubicBezTo>
                  <a:pt x="4230751" y="967701"/>
                  <a:pt x="4230751" y="967701"/>
                  <a:pt x="4328522" y="1230219"/>
                </a:cubicBezTo>
                <a:cubicBezTo>
                  <a:pt x="4129896" y="1187143"/>
                  <a:pt x="4133057" y="1200334"/>
                  <a:pt x="3908598" y="1107653"/>
                </a:cubicBezTo>
                <a:cubicBezTo>
                  <a:pt x="3844496" y="1102088"/>
                  <a:pt x="3801762" y="1098379"/>
                  <a:pt x="3762188" y="1107860"/>
                </a:cubicBezTo>
                <a:cubicBezTo>
                  <a:pt x="3669850" y="1129983"/>
                  <a:pt x="3611521" y="1206726"/>
                  <a:pt x="3599087" y="1300369"/>
                </a:cubicBezTo>
                <a:cubicBezTo>
                  <a:pt x="3590362" y="1351279"/>
                  <a:pt x="3581638" y="1402189"/>
                  <a:pt x="3602456" y="1459969"/>
                </a:cubicBezTo>
                <a:cubicBezTo>
                  <a:pt x="3615099" y="1512734"/>
                  <a:pt x="3629596" y="1544131"/>
                  <a:pt x="3654124" y="1559177"/>
                </a:cubicBezTo>
                <a:cubicBezTo>
                  <a:pt x="3719531" y="1599300"/>
                  <a:pt x="3679957" y="1608782"/>
                  <a:pt x="3793114" y="1644439"/>
                </a:cubicBezTo>
                <a:cubicBezTo>
                  <a:pt x="3914447" y="1685111"/>
                  <a:pt x="4021283" y="1694386"/>
                  <a:pt x="4045810" y="1709432"/>
                </a:cubicBezTo>
                <a:cubicBezTo>
                  <a:pt x="4118088" y="1720012"/>
                  <a:pt x="4219908" y="1737462"/>
                  <a:pt x="4249451" y="1744332"/>
                </a:cubicBezTo>
                <a:cubicBezTo>
                  <a:pt x="4244436" y="1752508"/>
                  <a:pt x="4141518" y="1846908"/>
                  <a:pt x="4089510" y="1950033"/>
                </a:cubicBezTo>
                <a:cubicBezTo>
                  <a:pt x="3997380" y="2118564"/>
                  <a:pt x="3935342" y="2238041"/>
                  <a:pt x="3921602" y="2297127"/>
                </a:cubicBezTo>
                <a:cubicBezTo>
                  <a:pt x="3894671" y="2359373"/>
                  <a:pt x="3885946" y="2410283"/>
                  <a:pt x="3900443" y="2441680"/>
                </a:cubicBezTo>
                <a:cubicBezTo>
                  <a:pt x="3898589" y="2463048"/>
                  <a:pt x="3918101" y="2486269"/>
                  <a:pt x="3937614" y="2509491"/>
                </a:cubicBezTo>
                <a:cubicBezTo>
                  <a:pt x="3948950" y="2527698"/>
                  <a:pt x="3960287" y="2545904"/>
                  <a:pt x="3968463" y="2550919"/>
                </a:cubicBezTo>
                <a:cubicBezTo>
                  <a:pt x="3999312" y="2592348"/>
                  <a:pt x="4027000" y="2620585"/>
                  <a:pt x="4072895" y="2637486"/>
                </a:cubicBezTo>
                <a:cubicBezTo>
                  <a:pt x="4105598" y="2657547"/>
                  <a:pt x="4148333" y="2661257"/>
                  <a:pt x="4187906" y="2651776"/>
                </a:cubicBezTo>
                <a:cubicBezTo>
                  <a:pt x="4207693" y="2647036"/>
                  <a:pt x="4226377" y="2639508"/>
                  <a:pt x="4243956" y="2629194"/>
                </a:cubicBezTo>
                <a:lnTo>
                  <a:pt x="4277165" y="2602787"/>
                </a:lnTo>
                <a:lnTo>
                  <a:pt x="4273379" y="2653248"/>
                </a:lnTo>
                <a:cubicBezTo>
                  <a:pt x="4266855" y="2786574"/>
                  <a:pt x="4263593" y="2922799"/>
                  <a:pt x="4263593" y="3061922"/>
                </a:cubicBezTo>
                <a:cubicBezTo>
                  <a:pt x="4263593" y="3516203"/>
                  <a:pt x="4324186" y="3970483"/>
                  <a:pt x="4445372" y="4515619"/>
                </a:cubicBezTo>
                <a:cubicBezTo>
                  <a:pt x="4596855" y="5030470"/>
                  <a:pt x="4748338" y="5515036"/>
                  <a:pt x="4990710" y="5969316"/>
                </a:cubicBezTo>
                <a:cubicBezTo>
                  <a:pt x="5172489" y="6275955"/>
                  <a:pt x="5371310" y="6544265"/>
                  <a:pt x="5583977" y="6777438"/>
                </a:cubicBezTo>
                <a:lnTo>
                  <a:pt x="5662934" y="6858000"/>
                </a:lnTo>
                <a:lnTo>
                  <a:pt x="0" y="6858000"/>
                </a:lnTo>
                <a:close/>
              </a:path>
            </a:pathLst>
          </a:custGeom>
          <a:noFill/>
        </p:spPr>
      </p:pic>
      <p:sp>
        <p:nvSpPr>
          <p:cNvPr id="3" name="Symbol zastępczy zawartości 2">
            <a:extLst>
              <a:ext uri="{FF2B5EF4-FFF2-40B4-BE49-F238E27FC236}">
                <a16:creationId xmlns:a16="http://schemas.microsoft.com/office/drawing/2014/main" id="{F4B11DB6-8AFD-51E4-D121-201116F06577}"/>
              </a:ext>
            </a:extLst>
          </p:cNvPr>
          <p:cNvSpPr>
            <a:spLocks noGrp="1"/>
          </p:cNvSpPr>
          <p:nvPr>
            <p:ph type="body" sz="quarter" idx="12"/>
          </p:nvPr>
        </p:nvSpPr>
        <p:spPr>
          <a:xfrm>
            <a:off x="6256924" y="2464595"/>
            <a:ext cx="5662933" cy="4001520"/>
          </a:xfrm>
        </p:spPr>
        <p:txBody>
          <a:bodyPr>
            <a:normAutofit/>
          </a:bodyPr>
          <a:lstStyle/>
          <a:p>
            <a:pPr>
              <a:lnSpc>
                <a:spcPct val="110000"/>
              </a:lnSpc>
            </a:pPr>
            <a:r>
              <a:rPr lang="pl-PL" sz="1600" dirty="0"/>
              <a:t>Dialog Sokratejski</a:t>
            </a:r>
          </a:p>
          <a:p>
            <a:pPr>
              <a:lnSpc>
                <a:spcPct val="110000"/>
              </a:lnSpc>
            </a:pPr>
            <a:r>
              <a:rPr lang="pl-PL" sz="1600" dirty="0"/>
              <a:t>Tabela myśl-emocja-część </a:t>
            </a:r>
          </a:p>
          <a:p>
            <a:pPr>
              <a:lnSpc>
                <a:spcPct val="110000"/>
              </a:lnSpc>
            </a:pPr>
            <a:r>
              <a:rPr lang="pl-PL" sz="1600" dirty="0"/>
              <a:t>Tabela ABC</a:t>
            </a:r>
          </a:p>
          <a:p>
            <a:pPr>
              <a:lnSpc>
                <a:spcPct val="110000"/>
              </a:lnSpc>
            </a:pPr>
            <a:r>
              <a:rPr lang="pl-PL" sz="1600" dirty="0"/>
              <a:t>Model kajzerki</a:t>
            </a:r>
          </a:p>
          <a:p>
            <a:pPr>
              <a:lnSpc>
                <a:spcPct val="110000"/>
              </a:lnSpc>
            </a:pPr>
            <a:r>
              <a:rPr lang="pl-PL" sz="1600" dirty="0"/>
              <a:t>Technika dialogu wewnętrznego</a:t>
            </a:r>
          </a:p>
          <a:p>
            <a:pPr>
              <a:lnSpc>
                <a:spcPct val="110000"/>
              </a:lnSpc>
            </a:pPr>
            <a:r>
              <a:rPr lang="pl-PL" sz="1600" dirty="0" err="1"/>
              <a:t>Screen</a:t>
            </a:r>
            <a:r>
              <a:rPr lang="pl-PL" sz="1600" dirty="0"/>
              <a:t> </a:t>
            </a:r>
            <a:r>
              <a:rPr lang="pl-PL" sz="1600" dirty="0" err="1"/>
              <a:t>work</a:t>
            </a:r>
            <a:r>
              <a:rPr lang="pl-PL" sz="1600" dirty="0"/>
              <a:t>/most afektywny</a:t>
            </a:r>
          </a:p>
          <a:p>
            <a:pPr>
              <a:lnSpc>
                <a:spcPct val="110000"/>
              </a:lnSpc>
            </a:pPr>
            <a:r>
              <a:rPr lang="pl-PL" sz="1600" dirty="0"/>
              <a:t>Dopytywanie, do której części należą dane słowa/emocje </a:t>
            </a:r>
            <a:br>
              <a:rPr lang="pl-PL" sz="1600" dirty="0"/>
            </a:br>
            <a:r>
              <a:rPr lang="pl-PL" sz="1600" dirty="0"/>
              <a:t>+ poszukiwanie reakcji innych części i części odpowiedzialnej za „normlane życie”</a:t>
            </a:r>
          </a:p>
          <a:p>
            <a:pPr>
              <a:lnSpc>
                <a:spcPct val="110000"/>
              </a:lnSpc>
            </a:pPr>
            <a:r>
              <a:rPr lang="pl-PL" sz="1600" dirty="0"/>
              <a:t>Okazywanie wdzięczności częściom</a:t>
            </a:r>
          </a:p>
          <a:p>
            <a:pPr>
              <a:lnSpc>
                <a:spcPct val="110000"/>
              </a:lnSpc>
            </a:pPr>
            <a:endParaRPr lang="pl-PL" sz="1100" dirty="0"/>
          </a:p>
        </p:txBody>
      </p:sp>
      <p:sp>
        <p:nvSpPr>
          <p:cNvPr id="6" name="Symbol zastępczy numeru slajdu 5" hidden="1">
            <a:extLst>
              <a:ext uri="{FF2B5EF4-FFF2-40B4-BE49-F238E27FC236}">
                <a16:creationId xmlns:a16="http://schemas.microsoft.com/office/drawing/2014/main" id="{0A676A99-0E9F-8D5E-66FB-7613920CF482}"/>
              </a:ext>
            </a:extLst>
          </p:cNvPr>
          <p:cNvSpPr>
            <a:spLocks noGrp="1"/>
          </p:cNvSpPr>
          <p:nvPr>
            <p:ph type="sldNum" sz="quarter" idx="4294967295"/>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50</a:t>
            </a:fld>
            <a:endParaRPr lang="pl-PL"/>
          </a:p>
        </p:txBody>
      </p:sp>
    </p:spTree>
    <p:extLst>
      <p:ext uri="{BB962C8B-B14F-4D97-AF65-F5344CB8AC3E}">
        <p14:creationId xmlns:p14="http://schemas.microsoft.com/office/powerpoint/2010/main" val="15353438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4">
            <a:extLst>
              <a:ext uri="{FF2B5EF4-FFF2-40B4-BE49-F238E27FC236}">
                <a16:creationId xmlns:a16="http://schemas.microsoft.com/office/drawing/2014/main" id="{ABFA63C5-E2EC-DA53-BC4C-9B1375CA3EE5}"/>
              </a:ext>
            </a:extLst>
          </p:cNvPr>
          <p:cNvPicPr>
            <a:picLocks noChangeAspect="1"/>
          </p:cNvPicPr>
          <p:nvPr/>
        </p:nvPicPr>
        <p:blipFill rotWithShape="1">
          <a:blip r:embed="rId2"/>
          <a:srcRect b="19929"/>
          <a:stretch/>
        </p:blipFill>
        <p:spPr>
          <a:xfrm>
            <a:off x="20" y="10"/>
            <a:ext cx="12191980" cy="6857990"/>
          </a:xfrm>
          <a:custGeom>
            <a:avLst/>
            <a:gdLst>
              <a:gd name="connsiteX0" fmla="*/ 5123702 w 12192000"/>
              <a:gd name="connsiteY0" fmla="*/ 0 h 6858000"/>
              <a:gd name="connsiteX1" fmla="*/ 12192000 w 12192000"/>
              <a:gd name="connsiteY1" fmla="*/ 0 h 6858000"/>
              <a:gd name="connsiteX2" fmla="*/ 12192000 w 12192000"/>
              <a:gd name="connsiteY2" fmla="*/ 6858000 h 6858000"/>
              <a:gd name="connsiteX3" fmla="*/ 4294649 w 12192000"/>
              <a:gd name="connsiteY3" fmla="*/ 6858000 h 6858000"/>
              <a:gd name="connsiteX4" fmla="*/ 4543103 w 12192000"/>
              <a:gd name="connsiteY4" fmla="*/ 6794309 h 6858000"/>
              <a:gd name="connsiteX5" fmla="*/ 5784508 w 12192000"/>
              <a:gd name="connsiteY5" fmla="*/ 6102159 h 6858000"/>
              <a:gd name="connsiteX6" fmla="*/ 7044313 w 12192000"/>
              <a:gd name="connsiteY6" fmla="*/ 3583629 h 6858000"/>
              <a:gd name="connsiteX7" fmla="*/ 6748215 w 12192000"/>
              <a:gd name="connsiteY7" fmla="*/ 1870260 h 6858000"/>
              <a:gd name="connsiteX8" fmla="*/ 5569893 w 12192000"/>
              <a:gd name="connsiteY8" fmla="*/ 265913 h 6858000"/>
              <a:gd name="connsiteX9" fmla="*/ 5336837 w 12192000"/>
              <a:gd name="connsiteY9" fmla="*/ 117758 h 6858000"/>
              <a:gd name="connsiteX10" fmla="*/ 0 w 12192000"/>
              <a:gd name="connsiteY10" fmla="*/ 0 h 6858000"/>
              <a:gd name="connsiteX11" fmla="*/ 1478233 w 12192000"/>
              <a:gd name="connsiteY11" fmla="*/ 0 h 6858000"/>
              <a:gd name="connsiteX12" fmla="*/ 1376868 w 12192000"/>
              <a:gd name="connsiteY12" fmla="*/ 53544 h 6858000"/>
              <a:gd name="connsiteX13" fmla="*/ 763225 w 12192000"/>
              <a:gd name="connsiteY13" fmla="*/ 435512 h 6858000"/>
              <a:gd name="connsiteX14" fmla="*/ 3659 w 12192000"/>
              <a:gd name="connsiteY14" fmla="*/ 1575960 h 6858000"/>
              <a:gd name="connsiteX15" fmla="*/ 1 w 12192000"/>
              <a:gd name="connsiteY15" fmla="*/ 1586010 h 6858000"/>
              <a:gd name="connsiteX16" fmla="*/ 1 w 12192000"/>
              <a:gd name="connsiteY16" fmla="*/ 4992019 h 6858000"/>
              <a:gd name="connsiteX17" fmla="*/ 43793 w 12192000"/>
              <a:gd name="connsiteY17" fmla="*/ 5068808 h 6858000"/>
              <a:gd name="connsiteX18" fmla="*/ 508319 w 12192000"/>
              <a:gd name="connsiteY18" fmla="*/ 5721038 h 6858000"/>
              <a:gd name="connsiteX19" fmla="*/ 1561497 w 12192000"/>
              <a:gd name="connsiteY19" fmla="*/ 6516913 h 6858000"/>
              <a:gd name="connsiteX20" fmla="*/ 2199909 w 12192000"/>
              <a:gd name="connsiteY20" fmla="*/ 6808527 h 6858000"/>
              <a:gd name="connsiteX21" fmla="*/ 2401902 w 12192000"/>
              <a:gd name="connsiteY21" fmla="*/ 6858000 h 6858000"/>
              <a:gd name="connsiteX22" fmla="*/ 0 w 12192000"/>
              <a:gd name="connsiteY2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6858000">
                <a:moveTo>
                  <a:pt x="5123702" y="0"/>
                </a:moveTo>
                <a:lnTo>
                  <a:pt x="12192000" y="0"/>
                </a:lnTo>
                <a:lnTo>
                  <a:pt x="12192000" y="6858000"/>
                </a:lnTo>
                <a:lnTo>
                  <a:pt x="4294649" y="6858000"/>
                </a:lnTo>
                <a:lnTo>
                  <a:pt x="4543103" y="6794309"/>
                </a:lnTo>
                <a:cubicBezTo>
                  <a:pt x="5014473" y="6649034"/>
                  <a:pt x="5429526" y="6399659"/>
                  <a:pt x="5784508" y="6102159"/>
                </a:cubicBezTo>
                <a:cubicBezTo>
                  <a:pt x="6353535" y="5625104"/>
                  <a:pt x="6883605" y="4288680"/>
                  <a:pt x="7044313" y="3583629"/>
                </a:cubicBezTo>
                <a:cubicBezTo>
                  <a:pt x="7205014" y="2877517"/>
                  <a:pt x="6993682" y="2422592"/>
                  <a:pt x="6748215" y="1870260"/>
                </a:cubicBezTo>
                <a:cubicBezTo>
                  <a:pt x="6502213" y="1317394"/>
                  <a:pt x="5738966" y="373824"/>
                  <a:pt x="5569893" y="265913"/>
                </a:cubicBezTo>
                <a:cubicBezTo>
                  <a:pt x="5497000" y="216088"/>
                  <a:pt x="5419065" y="166493"/>
                  <a:pt x="5336837" y="117758"/>
                </a:cubicBezTo>
                <a:close/>
                <a:moveTo>
                  <a:pt x="0" y="0"/>
                </a:moveTo>
                <a:lnTo>
                  <a:pt x="1478233" y="0"/>
                </a:lnTo>
                <a:lnTo>
                  <a:pt x="1376868" y="53544"/>
                </a:lnTo>
                <a:cubicBezTo>
                  <a:pt x="1049753" y="231096"/>
                  <a:pt x="809295" y="389442"/>
                  <a:pt x="763225" y="435512"/>
                </a:cubicBezTo>
                <a:cubicBezTo>
                  <a:pt x="427428" y="771309"/>
                  <a:pt x="175347" y="1155399"/>
                  <a:pt x="3659" y="1575960"/>
                </a:cubicBezTo>
                <a:lnTo>
                  <a:pt x="1" y="1586010"/>
                </a:lnTo>
                <a:lnTo>
                  <a:pt x="1" y="4992019"/>
                </a:lnTo>
                <a:lnTo>
                  <a:pt x="43793" y="5068808"/>
                </a:lnTo>
                <a:cubicBezTo>
                  <a:pt x="199310" y="5325558"/>
                  <a:pt x="370402" y="5550958"/>
                  <a:pt x="508319" y="5721038"/>
                </a:cubicBezTo>
                <a:cubicBezTo>
                  <a:pt x="784154" y="6061198"/>
                  <a:pt x="1210792" y="6251624"/>
                  <a:pt x="1561497" y="6516913"/>
                </a:cubicBezTo>
                <a:cubicBezTo>
                  <a:pt x="1757316" y="6643529"/>
                  <a:pt x="1966063" y="6739921"/>
                  <a:pt x="2199909" y="6808527"/>
                </a:cubicBezTo>
                <a:lnTo>
                  <a:pt x="2401902" y="6858000"/>
                </a:lnTo>
                <a:lnTo>
                  <a:pt x="0" y="6858000"/>
                </a:lnTo>
                <a:close/>
              </a:path>
            </a:pathLst>
          </a:custGeom>
          <a:noFill/>
        </p:spPr>
      </p:pic>
      <p:sp>
        <p:nvSpPr>
          <p:cNvPr id="12" name="Tytuł 11">
            <a:extLst>
              <a:ext uri="{FF2B5EF4-FFF2-40B4-BE49-F238E27FC236}">
                <a16:creationId xmlns:a16="http://schemas.microsoft.com/office/drawing/2014/main" id="{13AF3D30-2669-0F14-FF89-F76E9128D627}"/>
              </a:ext>
            </a:extLst>
          </p:cNvPr>
          <p:cNvSpPr>
            <a:spLocks noGrp="1"/>
          </p:cNvSpPr>
          <p:nvPr>
            <p:ph type="title"/>
          </p:nvPr>
        </p:nvSpPr>
        <p:spPr>
          <a:xfrm>
            <a:off x="720724" y="1579842"/>
            <a:ext cx="5014913" cy="2039662"/>
          </a:xfrm>
        </p:spPr>
        <p:txBody>
          <a:bodyPr wrap="square" anchor="b">
            <a:normAutofit/>
          </a:bodyPr>
          <a:lstStyle/>
          <a:p>
            <a:pPr>
              <a:lnSpc>
                <a:spcPct val="90000"/>
              </a:lnSpc>
            </a:pPr>
            <a:r>
              <a:rPr lang="pl-PL" sz="4600" dirty="0"/>
              <a:t>Dodatek</a:t>
            </a:r>
            <a:br>
              <a:rPr lang="pl-PL" sz="4600" dirty="0"/>
            </a:br>
            <a:r>
              <a:rPr lang="pl-PL" sz="4600" dirty="0"/>
              <a:t>o rozpoznawaniu części</a:t>
            </a:r>
          </a:p>
        </p:txBody>
      </p:sp>
      <p:sp>
        <p:nvSpPr>
          <p:cNvPr id="13" name="Symbol zastępczy zawartości 12">
            <a:extLst>
              <a:ext uri="{FF2B5EF4-FFF2-40B4-BE49-F238E27FC236}">
                <a16:creationId xmlns:a16="http://schemas.microsoft.com/office/drawing/2014/main" id="{5770B8B6-E3D1-5A7F-332B-5153407F9FB3}"/>
              </a:ext>
            </a:extLst>
          </p:cNvPr>
          <p:cNvSpPr>
            <a:spLocks noGrp="1"/>
          </p:cNvSpPr>
          <p:nvPr>
            <p:ph type="body" sz="quarter" idx="11"/>
          </p:nvPr>
        </p:nvSpPr>
        <p:spPr>
          <a:xfrm>
            <a:off x="720725" y="3818283"/>
            <a:ext cx="5014913" cy="1201737"/>
          </a:xfrm>
        </p:spPr>
        <p:txBody>
          <a:bodyPr>
            <a:normAutofit/>
          </a:bodyPr>
          <a:lstStyle/>
          <a:p>
            <a:r>
              <a:rPr lang="pl-PL" dirty="0"/>
              <a:t>Cytat J. Fisher, str. 59</a:t>
            </a:r>
          </a:p>
        </p:txBody>
      </p:sp>
      <p:sp>
        <p:nvSpPr>
          <p:cNvPr id="11" name="Symbol zastępczy numeru slajdu 10" hidden="1">
            <a:extLst>
              <a:ext uri="{FF2B5EF4-FFF2-40B4-BE49-F238E27FC236}">
                <a16:creationId xmlns:a16="http://schemas.microsoft.com/office/drawing/2014/main" id="{2CD6B163-79D3-FD3F-1A9E-DF635205774C}"/>
              </a:ext>
            </a:extLst>
          </p:cNvPr>
          <p:cNvSpPr>
            <a:spLocks noGrp="1"/>
          </p:cNvSpPr>
          <p:nvPr>
            <p:ph type="sldNum" sz="quarter" idx="4294967295"/>
          </p:nvPr>
        </p:nvSpPr>
        <p:spPr>
          <a:xfrm>
            <a:off x="11003280" y="6138000"/>
            <a:ext cx="1188720" cy="720000"/>
          </a:xfrm>
        </p:spPr>
        <p:txBody>
          <a:bodyPr/>
          <a:lstStyle/>
          <a:p>
            <a:pPr rtl="0">
              <a:spcAft>
                <a:spcPts val="600"/>
              </a:spcAft>
            </a:pPr>
            <a:fld id="{1621B6DD-29C1-4FEA-923F-71EA1347694C}" type="slidenum">
              <a:rPr lang="pl-PL" smtClean="0"/>
              <a:pPr rtl="0">
                <a:spcAft>
                  <a:spcPts val="600"/>
                </a:spcAft>
              </a:pPr>
              <a:t>51</a:t>
            </a:fld>
            <a:endParaRPr lang="pl-PL"/>
          </a:p>
        </p:txBody>
      </p:sp>
    </p:spTree>
    <p:extLst>
      <p:ext uri="{BB962C8B-B14F-4D97-AF65-F5344CB8AC3E}">
        <p14:creationId xmlns:p14="http://schemas.microsoft.com/office/powerpoint/2010/main" val="864255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BAEC4AFC-25AE-E409-2EE6-59CB5386A507}"/>
              </a:ext>
            </a:extLst>
          </p:cNvPr>
          <p:cNvSpPr>
            <a:spLocks noGrp="1"/>
          </p:cNvSpPr>
          <p:nvPr>
            <p:ph type="title"/>
          </p:nvPr>
        </p:nvSpPr>
        <p:spPr>
          <a:xfrm>
            <a:off x="6480174" y="728662"/>
            <a:ext cx="5014913" cy="2776536"/>
          </a:xfrm>
        </p:spPr>
        <p:txBody>
          <a:bodyPr wrap="square" anchor="b">
            <a:normAutofit/>
          </a:bodyPr>
          <a:lstStyle/>
          <a:p>
            <a:r>
              <a:rPr lang="pl-PL" dirty="0"/>
              <a:t>Przerwa</a:t>
            </a:r>
          </a:p>
        </p:txBody>
      </p:sp>
      <p:pic>
        <p:nvPicPr>
          <p:cNvPr id="10" name="Picture 9" descr="Obraz zawierający zegar, Zegar ścienny, krąg, Zegar Quartz&#10;&#10;Opis wygenerowany automatycznie">
            <a:extLst>
              <a:ext uri="{FF2B5EF4-FFF2-40B4-BE49-F238E27FC236}">
                <a16:creationId xmlns:a16="http://schemas.microsoft.com/office/drawing/2014/main" id="{923D6727-D2FC-54B2-3371-3A10BA7DFE2C}"/>
              </a:ext>
            </a:extLst>
          </p:cNvPr>
          <p:cNvPicPr>
            <a:picLocks noChangeAspect="1"/>
          </p:cNvPicPr>
          <p:nvPr/>
        </p:nvPicPr>
        <p:blipFill rotWithShape="1">
          <a:blip r:embed="rId2"/>
          <a:srcRect l="26851" r="26701"/>
          <a:stretch/>
        </p:blipFill>
        <p:spPr>
          <a:xfrm>
            <a:off x="1" y="10"/>
            <a:ext cx="5662934" cy="6857990"/>
          </a:xfrm>
          <a:custGeom>
            <a:avLst/>
            <a:gdLst>
              <a:gd name="connsiteX0" fmla="*/ 0 w 5662934"/>
              <a:gd name="connsiteY0" fmla="*/ 0 h 6858000"/>
              <a:gd name="connsiteX1" fmla="*/ 5064602 w 5662934"/>
              <a:gd name="connsiteY1" fmla="*/ 0 h 6858000"/>
              <a:gd name="connsiteX2" fmla="*/ 4889880 w 5662934"/>
              <a:gd name="connsiteY2" fmla="*/ 279455 h 6858000"/>
              <a:gd name="connsiteX3" fmla="*/ 4743094 w 5662934"/>
              <a:gd name="connsiteY3" fmla="*/ 566397 h 6858000"/>
              <a:gd name="connsiteX4" fmla="*/ 4685321 w 5662934"/>
              <a:gd name="connsiteY4" fmla="*/ 704608 h 6858000"/>
              <a:gd name="connsiteX5" fmla="*/ 4680898 w 5662934"/>
              <a:gd name="connsiteY5" fmla="*/ 692471 h 6858000"/>
              <a:gd name="connsiteX6" fmla="*/ 4558808 w 5662934"/>
              <a:gd name="connsiteY6" fmla="*/ 561315 h 6858000"/>
              <a:gd name="connsiteX7" fmla="*/ 4422430 w 5662934"/>
              <a:gd name="connsiteY7" fmla="*/ 545170 h 6858000"/>
              <a:gd name="connsiteX8" fmla="*/ 4343282 w 5662934"/>
              <a:gd name="connsiteY8" fmla="*/ 564133 h 6858000"/>
              <a:gd name="connsiteX9" fmla="*/ 4202646 w 5662934"/>
              <a:gd name="connsiteY9" fmla="*/ 646647 h 6858000"/>
              <a:gd name="connsiteX10" fmla="*/ 4197290 w 5662934"/>
              <a:gd name="connsiteY10" fmla="*/ 857157 h 6858000"/>
              <a:gd name="connsiteX11" fmla="*/ 4214948 w 5662934"/>
              <a:gd name="connsiteY11" fmla="*/ 901746 h 6858000"/>
              <a:gd name="connsiteX12" fmla="*/ 4230751 w 5662934"/>
              <a:gd name="connsiteY12" fmla="*/ 967701 h 6858000"/>
              <a:gd name="connsiteX13" fmla="*/ 4328522 w 5662934"/>
              <a:gd name="connsiteY13" fmla="*/ 1230219 h 6858000"/>
              <a:gd name="connsiteX14" fmla="*/ 3908598 w 5662934"/>
              <a:gd name="connsiteY14" fmla="*/ 1107653 h 6858000"/>
              <a:gd name="connsiteX15" fmla="*/ 3762188 w 5662934"/>
              <a:gd name="connsiteY15" fmla="*/ 1107860 h 6858000"/>
              <a:gd name="connsiteX16" fmla="*/ 3599087 w 5662934"/>
              <a:gd name="connsiteY16" fmla="*/ 1300369 h 6858000"/>
              <a:gd name="connsiteX17" fmla="*/ 3602456 w 5662934"/>
              <a:gd name="connsiteY17" fmla="*/ 1459969 h 6858000"/>
              <a:gd name="connsiteX18" fmla="*/ 3654124 w 5662934"/>
              <a:gd name="connsiteY18" fmla="*/ 1559177 h 6858000"/>
              <a:gd name="connsiteX19" fmla="*/ 3793114 w 5662934"/>
              <a:gd name="connsiteY19" fmla="*/ 1644439 h 6858000"/>
              <a:gd name="connsiteX20" fmla="*/ 4045810 w 5662934"/>
              <a:gd name="connsiteY20" fmla="*/ 1709432 h 6858000"/>
              <a:gd name="connsiteX21" fmla="*/ 4249451 w 5662934"/>
              <a:gd name="connsiteY21" fmla="*/ 1744332 h 6858000"/>
              <a:gd name="connsiteX22" fmla="*/ 4089510 w 5662934"/>
              <a:gd name="connsiteY22" fmla="*/ 1950033 h 6858000"/>
              <a:gd name="connsiteX23" fmla="*/ 3921602 w 5662934"/>
              <a:gd name="connsiteY23" fmla="*/ 2297127 h 6858000"/>
              <a:gd name="connsiteX24" fmla="*/ 3900443 w 5662934"/>
              <a:gd name="connsiteY24" fmla="*/ 2441680 h 6858000"/>
              <a:gd name="connsiteX25" fmla="*/ 3937614 w 5662934"/>
              <a:gd name="connsiteY25" fmla="*/ 2509491 h 6858000"/>
              <a:gd name="connsiteX26" fmla="*/ 3968463 w 5662934"/>
              <a:gd name="connsiteY26" fmla="*/ 2550919 h 6858000"/>
              <a:gd name="connsiteX27" fmla="*/ 4072895 w 5662934"/>
              <a:gd name="connsiteY27" fmla="*/ 2637486 h 6858000"/>
              <a:gd name="connsiteX28" fmla="*/ 4187906 w 5662934"/>
              <a:gd name="connsiteY28" fmla="*/ 2651776 h 6858000"/>
              <a:gd name="connsiteX29" fmla="*/ 4243956 w 5662934"/>
              <a:gd name="connsiteY29" fmla="*/ 2629194 h 6858000"/>
              <a:gd name="connsiteX30" fmla="*/ 4277165 w 5662934"/>
              <a:gd name="connsiteY30" fmla="*/ 2602787 h 6858000"/>
              <a:gd name="connsiteX31" fmla="*/ 4273379 w 5662934"/>
              <a:gd name="connsiteY31" fmla="*/ 2653248 h 6858000"/>
              <a:gd name="connsiteX32" fmla="*/ 4263593 w 5662934"/>
              <a:gd name="connsiteY32" fmla="*/ 3061922 h 6858000"/>
              <a:gd name="connsiteX33" fmla="*/ 4445372 w 5662934"/>
              <a:gd name="connsiteY33" fmla="*/ 4515619 h 6858000"/>
              <a:gd name="connsiteX34" fmla="*/ 4990710 w 5662934"/>
              <a:gd name="connsiteY34" fmla="*/ 5969316 h 6858000"/>
              <a:gd name="connsiteX35" fmla="*/ 5583977 w 5662934"/>
              <a:gd name="connsiteY35" fmla="*/ 6777438 h 6858000"/>
              <a:gd name="connsiteX36" fmla="*/ 5662934 w 5662934"/>
              <a:gd name="connsiteY36" fmla="*/ 6858000 h 6858000"/>
              <a:gd name="connsiteX37" fmla="*/ 0 w 5662934"/>
              <a:gd name="connsiteY3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62934" h="6858000">
                <a:moveTo>
                  <a:pt x="0" y="0"/>
                </a:moveTo>
                <a:lnTo>
                  <a:pt x="5064602" y="0"/>
                </a:lnTo>
                <a:lnTo>
                  <a:pt x="4889880" y="279455"/>
                </a:lnTo>
                <a:cubicBezTo>
                  <a:pt x="4837690" y="372204"/>
                  <a:pt x="4788761" y="467851"/>
                  <a:pt x="4743094" y="566397"/>
                </a:cubicBezTo>
                <a:lnTo>
                  <a:pt x="4685321" y="704608"/>
                </a:lnTo>
                <a:lnTo>
                  <a:pt x="4680898" y="692471"/>
                </a:lnTo>
                <a:cubicBezTo>
                  <a:pt x="4651904" y="629675"/>
                  <a:pt x="4612879" y="583232"/>
                  <a:pt x="4558808" y="561315"/>
                </a:cubicBezTo>
                <a:cubicBezTo>
                  <a:pt x="4504738" y="539399"/>
                  <a:pt x="4462003" y="535689"/>
                  <a:pt x="4422430" y="545170"/>
                </a:cubicBezTo>
                <a:cubicBezTo>
                  <a:pt x="4369665" y="557812"/>
                  <a:pt x="4351458" y="569149"/>
                  <a:pt x="4343282" y="564133"/>
                </a:cubicBezTo>
                <a:cubicBezTo>
                  <a:pt x="4277326" y="579935"/>
                  <a:pt x="4235898" y="610784"/>
                  <a:pt x="4202646" y="646647"/>
                </a:cubicBezTo>
                <a:cubicBezTo>
                  <a:pt x="4177569" y="687526"/>
                  <a:pt x="4172005" y="751627"/>
                  <a:pt x="4197290" y="857157"/>
                </a:cubicBezTo>
                <a:cubicBezTo>
                  <a:pt x="4200451" y="870348"/>
                  <a:pt x="4211787" y="888554"/>
                  <a:pt x="4214948" y="901746"/>
                </a:cubicBezTo>
                <a:cubicBezTo>
                  <a:pt x="4226284" y="919952"/>
                  <a:pt x="4232606" y="946334"/>
                  <a:pt x="4230751" y="967701"/>
                </a:cubicBezTo>
                <a:cubicBezTo>
                  <a:pt x="4230751" y="967701"/>
                  <a:pt x="4230751" y="967701"/>
                  <a:pt x="4328522" y="1230219"/>
                </a:cubicBezTo>
                <a:cubicBezTo>
                  <a:pt x="4129896" y="1187143"/>
                  <a:pt x="4133057" y="1200334"/>
                  <a:pt x="3908598" y="1107653"/>
                </a:cubicBezTo>
                <a:cubicBezTo>
                  <a:pt x="3844496" y="1102088"/>
                  <a:pt x="3801762" y="1098379"/>
                  <a:pt x="3762188" y="1107860"/>
                </a:cubicBezTo>
                <a:cubicBezTo>
                  <a:pt x="3669850" y="1129983"/>
                  <a:pt x="3611521" y="1206726"/>
                  <a:pt x="3599087" y="1300369"/>
                </a:cubicBezTo>
                <a:cubicBezTo>
                  <a:pt x="3590362" y="1351279"/>
                  <a:pt x="3581638" y="1402189"/>
                  <a:pt x="3602456" y="1459969"/>
                </a:cubicBezTo>
                <a:cubicBezTo>
                  <a:pt x="3615099" y="1512734"/>
                  <a:pt x="3629596" y="1544131"/>
                  <a:pt x="3654124" y="1559177"/>
                </a:cubicBezTo>
                <a:cubicBezTo>
                  <a:pt x="3719531" y="1599300"/>
                  <a:pt x="3679957" y="1608782"/>
                  <a:pt x="3793114" y="1644439"/>
                </a:cubicBezTo>
                <a:cubicBezTo>
                  <a:pt x="3914447" y="1685111"/>
                  <a:pt x="4021283" y="1694386"/>
                  <a:pt x="4045810" y="1709432"/>
                </a:cubicBezTo>
                <a:cubicBezTo>
                  <a:pt x="4118088" y="1720012"/>
                  <a:pt x="4219908" y="1737462"/>
                  <a:pt x="4249451" y="1744332"/>
                </a:cubicBezTo>
                <a:cubicBezTo>
                  <a:pt x="4244436" y="1752508"/>
                  <a:pt x="4141518" y="1846908"/>
                  <a:pt x="4089510" y="1950033"/>
                </a:cubicBezTo>
                <a:cubicBezTo>
                  <a:pt x="3997380" y="2118564"/>
                  <a:pt x="3935342" y="2238041"/>
                  <a:pt x="3921602" y="2297127"/>
                </a:cubicBezTo>
                <a:cubicBezTo>
                  <a:pt x="3894671" y="2359373"/>
                  <a:pt x="3885946" y="2410283"/>
                  <a:pt x="3900443" y="2441680"/>
                </a:cubicBezTo>
                <a:cubicBezTo>
                  <a:pt x="3898589" y="2463048"/>
                  <a:pt x="3918101" y="2486269"/>
                  <a:pt x="3937614" y="2509491"/>
                </a:cubicBezTo>
                <a:cubicBezTo>
                  <a:pt x="3948950" y="2527698"/>
                  <a:pt x="3960287" y="2545904"/>
                  <a:pt x="3968463" y="2550919"/>
                </a:cubicBezTo>
                <a:cubicBezTo>
                  <a:pt x="3999312" y="2592348"/>
                  <a:pt x="4027000" y="2620585"/>
                  <a:pt x="4072895" y="2637486"/>
                </a:cubicBezTo>
                <a:cubicBezTo>
                  <a:pt x="4105598" y="2657547"/>
                  <a:pt x="4148333" y="2661257"/>
                  <a:pt x="4187906" y="2651776"/>
                </a:cubicBezTo>
                <a:cubicBezTo>
                  <a:pt x="4207693" y="2647036"/>
                  <a:pt x="4226377" y="2639508"/>
                  <a:pt x="4243956" y="2629194"/>
                </a:cubicBezTo>
                <a:lnTo>
                  <a:pt x="4277165" y="2602787"/>
                </a:lnTo>
                <a:lnTo>
                  <a:pt x="4273379" y="2653248"/>
                </a:lnTo>
                <a:cubicBezTo>
                  <a:pt x="4266855" y="2786574"/>
                  <a:pt x="4263593" y="2922799"/>
                  <a:pt x="4263593" y="3061922"/>
                </a:cubicBezTo>
                <a:cubicBezTo>
                  <a:pt x="4263593" y="3516203"/>
                  <a:pt x="4324186" y="3970483"/>
                  <a:pt x="4445372" y="4515619"/>
                </a:cubicBezTo>
                <a:cubicBezTo>
                  <a:pt x="4596855" y="5030470"/>
                  <a:pt x="4748338" y="5515036"/>
                  <a:pt x="4990710" y="5969316"/>
                </a:cubicBezTo>
                <a:cubicBezTo>
                  <a:pt x="5172489" y="6275955"/>
                  <a:pt x="5371310" y="6544265"/>
                  <a:pt x="5583977" y="6777438"/>
                </a:cubicBezTo>
                <a:lnTo>
                  <a:pt x="5662934" y="6858000"/>
                </a:lnTo>
                <a:lnTo>
                  <a:pt x="0" y="6858000"/>
                </a:lnTo>
                <a:close/>
              </a:path>
            </a:pathLst>
          </a:custGeom>
          <a:noFill/>
        </p:spPr>
      </p:pic>
      <p:sp>
        <p:nvSpPr>
          <p:cNvPr id="8" name="Symbol zastępczy tekstu 7">
            <a:extLst>
              <a:ext uri="{FF2B5EF4-FFF2-40B4-BE49-F238E27FC236}">
                <a16:creationId xmlns:a16="http://schemas.microsoft.com/office/drawing/2014/main" id="{EE1A1B65-1D47-2EE2-D78E-EF8ADC96A3DD}"/>
              </a:ext>
            </a:extLst>
          </p:cNvPr>
          <p:cNvSpPr>
            <a:spLocks noGrp="1"/>
          </p:cNvSpPr>
          <p:nvPr>
            <p:ph type="body" sz="quarter" idx="12"/>
          </p:nvPr>
        </p:nvSpPr>
        <p:spPr>
          <a:xfrm>
            <a:off x="6480175" y="3821113"/>
            <a:ext cx="5014913" cy="2308225"/>
          </a:xfrm>
        </p:spPr>
        <p:txBody>
          <a:bodyPr>
            <a:normAutofit/>
          </a:bodyPr>
          <a:lstStyle/>
          <a:p>
            <a:r>
              <a:rPr lang="pl-PL" dirty="0"/>
              <a:t>15 minut</a:t>
            </a:r>
          </a:p>
        </p:txBody>
      </p:sp>
    </p:spTree>
    <p:extLst>
      <p:ext uri="{BB962C8B-B14F-4D97-AF65-F5344CB8AC3E}">
        <p14:creationId xmlns:p14="http://schemas.microsoft.com/office/powerpoint/2010/main" val="22403137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a:extLst>
              <a:ext uri="{FF2B5EF4-FFF2-40B4-BE49-F238E27FC236}">
                <a16:creationId xmlns:a16="http://schemas.microsoft.com/office/drawing/2014/main" id="{D7767C63-1C7A-1EED-71F5-5623D6F51B93}"/>
              </a:ext>
            </a:extLst>
          </p:cNvPr>
          <p:cNvPicPr>
            <a:picLocks noGrp="1" noChangeAspect="1"/>
          </p:cNvPicPr>
          <p:nvPr>
            <p:ph type="pic" sz="quarter" idx="11"/>
          </p:nvPr>
        </p:nvPicPr>
        <p:blipFill rotWithShape="1">
          <a:blip r:embed="rId2"/>
          <a:srcRect l="47310"/>
          <a:stretch/>
        </p:blipFill>
        <p:spPr>
          <a:xfrm>
            <a:off x="20" y="1"/>
            <a:ext cx="4817976" cy="6858001"/>
          </a:xfrm>
          <a:custGeom>
            <a:avLst/>
            <a:gdLst>
              <a:gd name="connsiteX0" fmla="*/ 0 w 4817996"/>
              <a:gd name="connsiteY0" fmla="*/ 0 h 6858001"/>
              <a:gd name="connsiteX1" fmla="*/ 4455466 w 4817996"/>
              <a:gd name="connsiteY1" fmla="*/ 0 h 6858001"/>
              <a:gd name="connsiteX2" fmla="*/ 4203348 w 4817996"/>
              <a:gd name="connsiteY2" fmla="*/ 98577 h 6858001"/>
              <a:gd name="connsiteX3" fmla="*/ 3717157 w 4817996"/>
              <a:gd name="connsiteY3" fmla="*/ 385307 h 6858001"/>
              <a:gd name="connsiteX4" fmla="*/ 2532107 w 4817996"/>
              <a:gd name="connsiteY4" fmla="*/ 1957426 h 6858001"/>
              <a:gd name="connsiteX5" fmla="*/ 2331242 w 4817996"/>
              <a:gd name="connsiteY5" fmla="*/ 3153405 h 6858001"/>
              <a:gd name="connsiteX6" fmla="*/ 2338687 w 4817996"/>
              <a:gd name="connsiteY6" fmla="*/ 3309256 h 6858001"/>
              <a:gd name="connsiteX7" fmla="*/ 2344494 w 4817996"/>
              <a:gd name="connsiteY7" fmla="*/ 3309256 h 6858001"/>
              <a:gd name="connsiteX8" fmla="*/ 2350370 w 4817996"/>
              <a:gd name="connsiteY8" fmla="*/ 3436629 h 6858001"/>
              <a:gd name="connsiteX9" fmla="*/ 2752145 w 4817996"/>
              <a:gd name="connsiteY9" fmla="*/ 5098005 h 6858001"/>
              <a:gd name="connsiteX10" fmla="*/ 3955219 w 4817996"/>
              <a:gd name="connsiteY10" fmla="*/ 6437308 h 6858001"/>
              <a:gd name="connsiteX11" fmla="*/ 4698058 w 4817996"/>
              <a:gd name="connsiteY11" fmla="*/ 6817628 h 6858001"/>
              <a:gd name="connsiteX12" fmla="*/ 4817996 w 4817996"/>
              <a:gd name="connsiteY12" fmla="*/ 6858001 h 6858001"/>
              <a:gd name="connsiteX13" fmla="*/ 1 w 4817996"/>
              <a:gd name="connsiteY13" fmla="*/ 6858001 h 6858001"/>
              <a:gd name="connsiteX14" fmla="*/ 1 w 4817996"/>
              <a:gd name="connsiteY14" fmla="*/ 3430801 h 6858001"/>
              <a:gd name="connsiteX15" fmla="*/ 0 w 4817996"/>
              <a:gd name="connsiteY15" fmla="*/ 34308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7996" h="6858001">
                <a:moveTo>
                  <a:pt x="0" y="0"/>
                </a:moveTo>
                <a:lnTo>
                  <a:pt x="4455466" y="0"/>
                </a:lnTo>
                <a:lnTo>
                  <a:pt x="4203348" y="98577"/>
                </a:lnTo>
                <a:cubicBezTo>
                  <a:pt x="4032147" y="174775"/>
                  <a:pt x="3867541" y="268390"/>
                  <a:pt x="3717157" y="385307"/>
                </a:cubicBezTo>
                <a:cubicBezTo>
                  <a:pt x="3209493" y="685318"/>
                  <a:pt x="2760405" y="1430200"/>
                  <a:pt x="2532107" y="1957426"/>
                </a:cubicBezTo>
                <a:cubicBezTo>
                  <a:pt x="2361446" y="2353398"/>
                  <a:pt x="2323850" y="2753091"/>
                  <a:pt x="2331242" y="3153405"/>
                </a:cubicBezTo>
                <a:lnTo>
                  <a:pt x="2338687" y="3309256"/>
                </a:lnTo>
                <a:lnTo>
                  <a:pt x="2344494" y="3309256"/>
                </a:lnTo>
                <a:lnTo>
                  <a:pt x="2350370" y="3436629"/>
                </a:lnTo>
                <a:cubicBezTo>
                  <a:pt x="2387168" y="3989406"/>
                  <a:pt x="2484045" y="4543706"/>
                  <a:pt x="2752145" y="5098005"/>
                </a:cubicBezTo>
                <a:cubicBezTo>
                  <a:pt x="3019495" y="5583017"/>
                  <a:pt x="3420520" y="5997980"/>
                  <a:pt x="3955219" y="6437308"/>
                </a:cubicBezTo>
                <a:cubicBezTo>
                  <a:pt x="4155731" y="6593206"/>
                  <a:pt x="4393840" y="6710127"/>
                  <a:pt x="4698058" y="6817628"/>
                </a:cubicBezTo>
                <a:lnTo>
                  <a:pt x="4817996" y="6858001"/>
                </a:lnTo>
                <a:lnTo>
                  <a:pt x="1" y="6858001"/>
                </a:lnTo>
                <a:lnTo>
                  <a:pt x="1" y="3430801"/>
                </a:lnTo>
                <a:lnTo>
                  <a:pt x="0" y="3430801"/>
                </a:lnTo>
                <a:close/>
              </a:path>
            </a:pathLst>
          </a:custGeom>
          <a:noFill/>
        </p:spPr>
      </p:pic>
      <p:pic>
        <p:nvPicPr>
          <p:cNvPr id="10" name="Picture 9">
            <a:extLst>
              <a:ext uri="{FF2B5EF4-FFF2-40B4-BE49-F238E27FC236}">
                <a16:creationId xmlns:a16="http://schemas.microsoft.com/office/drawing/2014/main" id="{A44377A0-86BA-3EF0-2C1D-3CB2106F7324}"/>
              </a:ext>
            </a:extLst>
          </p:cNvPr>
          <p:cNvPicPr>
            <a:picLocks noChangeAspect="1"/>
          </p:cNvPicPr>
          <p:nvPr/>
        </p:nvPicPr>
        <p:blipFill rotWithShape="1">
          <a:blip r:embed="rId2"/>
          <a:srcRect l="47317"/>
          <a:stretch/>
        </p:blipFill>
        <p:spPr>
          <a:xfrm>
            <a:off x="7374705" y="-3"/>
            <a:ext cx="4817297" cy="6858001"/>
          </a:xfrm>
          <a:custGeom>
            <a:avLst/>
            <a:gdLst>
              <a:gd name="connsiteX0" fmla="*/ 347148 w 4817297"/>
              <a:gd name="connsiteY0" fmla="*/ 0 h 6858001"/>
              <a:gd name="connsiteX1" fmla="*/ 4817296 w 4817297"/>
              <a:gd name="connsiteY1" fmla="*/ 0 h 6858001"/>
              <a:gd name="connsiteX2" fmla="*/ 4817296 w 4817297"/>
              <a:gd name="connsiteY2" fmla="*/ 3430803 h 6858001"/>
              <a:gd name="connsiteX3" fmla="*/ 4817297 w 4817297"/>
              <a:gd name="connsiteY3" fmla="*/ 3430803 h 6858001"/>
              <a:gd name="connsiteX4" fmla="*/ 4817297 w 4817297"/>
              <a:gd name="connsiteY4" fmla="*/ 6858001 h 6858001"/>
              <a:gd name="connsiteX5" fmla="*/ 0 w 4817297"/>
              <a:gd name="connsiteY5" fmla="*/ 6858001 h 6858001"/>
              <a:gd name="connsiteX6" fmla="*/ 135795 w 4817297"/>
              <a:gd name="connsiteY6" fmla="*/ 6800192 h 6858001"/>
              <a:gd name="connsiteX7" fmla="*/ 526928 w 4817297"/>
              <a:gd name="connsiteY7" fmla="*/ 6585547 h 6858001"/>
              <a:gd name="connsiteX8" fmla="*/ 1931265 w 4817297"/>
              <a:gd name="connsiteY8" fmla="*/ 5158286 h 6858001"/>
              <a:gd name="connsiteX9" fmla="*/ 2456696 w 4817297"/>
              <a:gd name="connsiteY9" fmla="*/ 3488484 h 6858001"/>
              <a:gd name="connsiteX10" fmla="*/ 2458676 w 4817297"/>
              <a:gd name="connsiteY10" fmla="*/ 3430803 h 6858001"/>
              <a:gd name="connsiteX11" fmla="*/ 2462239 w 4817297"/>
              <a:gd name="connsiteY11" fmla="*/ 3430803 h 6858001"/>
              <a:gd name="connsiteX12" fmla="*/ 2465963 w 4817297"/>
              <a:gd name="connsiteY12" fmla="*/ 3318938 h 6858001"/>
              <a:gd name="connsiteX13" fmla="*/ 2064188 w 4817297"/>
              <a:gd name="connsiteY13" fmla="*/ 1595395 h 6858001"/>
              <a:gd name="connsiteX14" fmla="*/ 794276 w 4817297"/>
              <a:gd name="connsiteY14" fmla="*/ 215347 h 6858001"/>
              <a:gd name="connsiteX15" fmla="*/ 546722 w 4817297"/>
              <a:gd name="connsiteY15" fmla="*/ 1000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7297" h="6858001">
                <a:moveTo>
                  <a:pt x="347148" y="0"/>
                </a:moveTo>
                <a:lnTo>
                  <a:pt x="4817296" y="0"/>
                </a:lnTo>
                <a:lnTo>
                  <a:pt x="4817296" y="3430803"/>
                </a:lnTo>
                <a:lnTo>
                  <a:pt x="4817297" y="3430803"/>
                </a:lnTo>
                <a:lnTo>
                  <a:pt x="4817297" y="6858001"/>
                </a:lnTo>
                <a:lnTo>
                  <a:pt x="0" y="6858001"/>
                </a:lnTo>
                <a:lnTo>
                  <a:pt x="135795" y="6800192"/>
                </a:lnTo>
                <a:cubicBezTo>
                  <a:pt x="263380" y="6740562"/>
                  <a:pt x="393065" y="6669374"/>
                  <a:pt x="526928" y="6585547"/>
                </a:cubicBezTo>
                <a:cubicBezTo>
                  <a:pt x="1128465" y="6228916"/>
                  <a:pt x="1663915" y="5760515"/>
                  <a:pt x="1931265" y="5158286"/>
                </a:cubicBezTo>
                <a:cubicBezTo>
                  <a:pt x="2223678" y="4631336"/>
                  <a:pt x="2413747" y="4104949"/>
                  <a:pt x="2456696" y="3488484"/>
                </a:cubicBezTo>
                <a:lnTo>
                  <a:pt x="2458676" y="3430803"/>
                </a:lnTo>
                <a:lnTo>
                  <a:pt x="2462239" y="3430803"/>
                </a:lnTo>
                <a:lnTo>
                  <a:pt x="2465963" y="3318938"/>
                </a:lnTo>
                <a:cubicBezTo>
                  <a:pt x="2465963" y="2697917"/>
                  <a:pt x="2331537" y="2076895"/>
                  <a:pt x="2064188" y="1595395"/>
                </a:cubicBezTo>
                <a:cubicBezTo>
                  <a:pt x="1863675" y="1111620"/>
                  <a:pt x="1395813" y="628603"/>
                  <a:pt x="794276" y="215347"/>
                </a:cubicBezTo>
                <a:cubicBezTo>
                  <a:pt x="710542" y="180846"/>
                  <a:pt x="628685" y="141179"/>
                  <a:pt x="546722" y="100007"/>
                </a:cubicBezTo>
                <a:close/>
              </a:path>
            </a:pathLst>
          </a:custGeom>
          <a:noFill/>
        </p:spPr>
      </p:pic>
      <p:sp>
        <p:nvSpPr>
          <p:cNvPr id="14" name="Title 1">
            <a:extLst>
              <a:ext uri="{FF2B5EF4-FFF2-40B4-BE49-F238E27FC236}">
                <a16:creationId xmlns:a16="http://schemas.microsoft.com/office/drawing/2014/main" id="{A1C5A92B-09D0-83E7-18F8-A330F0D3C284}"/>
              </a:ext>
            </a:extLst>
          </p:cNvPr>
          <p:cNvSpPr>
            <a:spLocks noGrp="1"/>
          </p:cNvSpPr>
          <p:nvPr>
            <p:ph type="title"/>
          </p:nvPr>
        </p:nvSpPr>
        <p:spPr>
          <a:xfrm>
            <a:off x="3631432" y="2798956"/>
            <a:ext cx="4929136" cy="832391"/>
          </a:xfrm>
        </p:spPr>
        <p:txBody>
          <a:bodyPr wrap="square" anchor="b">
            <a:normAutofit/>
          </a:bodyPr>
          <a:lstStyle/>
          <a:p>
            <a:r>
              <a:rPr lang="pl-PL" dirty="0" err="1"/>
              <a:t>Screen</a:t>
            </a:r>
            <a:r>
              <a:rPr lang="pl-PL" dirty="0"/>
              <a:t> </a:t>
            </a:r>
            <a:r>
              <a:rPr lang="pl-PL" dirty="0" err="1"/>
              <a:t>work</a:t>
            </a:r>
            <a:endParaRPr lang="en-US" dirty="0"/>
          </a:p>
        </p:txBody>
      </p:sp>
      <p:sp>
        <p:nvSpPr>
          <p:cNvPr id="25" name="Date Placeholder 5">
            <a:extLst>
              <a:ext uri="{FF2B5EF4-FFF2-40B4-BE49-F238E27FC236}">
                <a16:creationId xmlns:a16="http://schemas.microsoft.com/office/drawing/2014/main" id="{E8A3385A-64DD-983D-FF75-186F2E33B27F}"/>
              </a:ext>
            </a:extLst>
          </p:cNvPr>
          <p:cNvSpPr>
            <a:spLocks noGrp="1"/>
          </p:cNvSpPr>
          <p:nvPr>
            <p:ph type="dt" sz="half" idx="16"/>
          </p:nvPr>
        </p:nvSpPr>
        <p:spPr>
          <a:xfrm>
            <a:off x="710065" y="6138000"/>
            <a:ext cx="2130425" cy="720000"/>
          </a:xfrm>
        </p:spPr>
        <p:txBody>
          <a:bodyPr anchor="ctr">
            <a:normAutofit/>
          </a:bodyPr>
          <a:lstStyle/>
          <a:p>
            <a:pPr rtl="0">
              <a:spcAft>
                <a:spcPts val="600"/>
              </a:spcAft>
            </a:pPr>
            <a:r>
              <a:rPr lang="pl-PL"/>
              <a:t>Niedziela, 31 stycznia 20XX</a:t>
            </a:r>
          </a:p>
        </p:txBody>
      </p:sp>
      <p:sp>
        <p:nvSpPr>
          <p:cNvPr id="29" name="Slide Number Placeholder 7">
            <a:extLst>
              <a:ext uri="{FF2B5EF4-FFF2-40B4-BE49-F238E27FC236}">
                <a16:creationId xmlns:a16="http://schemas.microsoft.com/office/drawing/2014/main" id="{6E94413F-2842-200D-4587-425018EDA9BB}"/>
              </a:ext>
            </a:extLst>
          </p:cNvPr>
          <p:cNvSpPr>
            <a:spLocks noGrp="1"/>
          </p:cNvSpPr>
          <p:nvPr>
            <p:ph type="sldNum" sz="quarter" idx="18"/>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53</a:t>
            </a:fld>
            <a:endParaRPr lang="pl-PL"/>
          </a:p>
        </p:txBody>
      </p:sp>
      <p:sp>
        <p:nvSpPr>
          <p:cNvPr id="4" name="Symbol zastępczy daty 3" hidden="1">
            <a:extLst>
              <a:ext uri="{FF2B5EF4-FFF2-40B4-BE49-F238E27FC236}">
                <a16:creationId xmlns:a16="http://schemas.microsoft.com/office/drawing/2014/main" id="{3D679D38-8797-5DE5-AE8F-529C4989BDB7}"/>
              </a:ext>
            </a:extLst>
          </p:cNvPr>
          <p:cNvSpPr>
            <a:spLocks noGrp="1"/>
          </p:cNvSpPr>
          <p:nvPr>
            <p:ph type="dt" sz="half" idx="4294967295"/>
          </p:nvPr>
        </p:nvSpPr>
        <p:spPr>
          <a:xfrm>
            <a:off x="710065" y="6138000"/>
            <a:ext cx="2130425" cy="720000"/>
          </a:xfrm>
        </p:spPr>
        <p:txBody>
          <a:bodyPr/>
          <a:lstStyle/>
          <a:p>
            <a:pPr rtl="0">
              <a:spcAft>
                <a:spcPts val="600"/>
              </a:spcAft>
            </a:pPr>
            <a:r>
              <a:rPr lang="pl-PL"/>
              <a:t>Niedziela, 31 stycznia 20XX</a:t>
            </a:r>
          </a:p>
        </p:txBody>
      </p:sp>
      <p:sp>
        <p:nvSpPr>
          <p:cNvPr id="8" name="Symbol zastępczy numeru slajdu 7" hidden="1">
            <a:extLst>
              <a:ext uri="{FF2B5EF4-FFF2-40B4-BE49-F238E27FC236}">
                <a16:creationId xmlns:a16="http://schemas.microsoft.com/office/drawing/2014/main" id="{2E8FD58F-CCD0-327E-8A27-EF8C9E2AB981}"/>
              </a:ext>
            </a:extLst>
          </p:cNvPr>
          <p:cNvSpPr>
            <a:spLocks noGrp="1"/>
          </p:cNvSpPr>
          <p:nvPr>
            <p:ph type="sldNum" sz="quarter" idx="4294967295"/>
          </p:nvPr>
        </p:nvSpPr>
        <p:spPr>
          <a:xfrm>
            <a:off x="9329739" y="6138000"/>
            <a:ext cx="2130424" cy="720000"/>
          </a:xfrm>
        </p:spPr>
        <p:txBody>
          <a:bodyPr/>
          <a:lstStyle/>
          <a:p>
            <a:pPr rtl="0">
              <a:spcAft>
                <a:spcPts val="600"/>
              </a:spcAft>
            </a:pPr>
            <a:fld id="{1621B6DD-29C1-4FEA-923F-71EA1347694C}" type="slidenum">
              <a:rPr lang="pl-PL" smtClean="0"/>
              <a:pPr rtl="0">
                <a:spcAft>
                  <a:spcPts val="600"/>
                </a:spcAft>
              </a:pPr>
              <a:t>53</a:t>
            </a:fld>
            <a:endParaRPr lang="pl-PL"/>
          </a:p>
        </p:txBody>
      </p:sp>
    </p:spTree>
    <p:extLst>
      <p:ext uri="{BB962C8B-B14F-4D97-AF65-F5344CB8AC3E}">
        <p14:creationId xmlns:p14="http://schemas.microsoft.com/office/powerpoint/2010/main" val="42250098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1E80A5-852C-4D25-2CFF-8D0EA00017A8}"/>
              </a:ext>
            </a:extLst>
          </p:cNvPr>
          <p:cNvSpPr>
            <a:spLocks noGrp="1"/>
          </p:cNvSpPr>
          <p:nvPr>
            <p:ph type="title"/>
          </p:nvPr>
        </p:nvSpPr>
        <p:spPr>
          <a:xfrm>
            <a:off x="4253634" y="998341"/>
            <a:ext cx="3684732" cy="819307"/>
          </a:xfrm>
        </p:spPr>
        <p:txBody>
          <a:bodyPr wrap="square" anchor="t">
            <a:normAutofit/>
          </a:bodyPr>
          <a:lstStyle/>
          <a:p>
            <a:r>
              <a:rPr lang="pl-PL" dirty="0"/>
              <a:t>Praca z dialogami</a:t>
            </a:r>
          </a:p>
        </p:txBody>
      </p:sp>
      <p:pic>
        <p:nvPicPr>
          <p:cNvPr id="10" name="Picture 9" descr="Ręka trzymająca pióro i cienie na arkuszu">
            <a:extLst>
              <a:ext uri="{FF2B5EF4-FFF2-40B4-BE49-F238E27FC236}">
                <a16:creationId xmlns:a16="http://schemas.microsoft.com/office/drawing/2014/main" id="{75C38134-B171-C752-7BE6-C471CCDA4702}"/>
              </a:ext>
            </a:extLst>
          </p:cNvPr>
          <p:cNvPicPr>
            <a:picLocks noChangeAspect="1"/>
          </p:cNvPicPr>
          <p:nvPr/>
        </p:nvPicPr>
        <p:blipFill rotWithShape="1">
          <a:blip r:embed="rId2"/>
          <a:srcRect t="21371" r="1" b="26985"/>
          <a:stretch/>
        </p:blipFill>
        <p:spPr>
          <a:xfrm>
            <a:off x="720000" y="2541600"/>
            <a:ext cx="10728325" cy="3227375"/>
          </a:xfrm>
          <a:prstGeom prst="rect">
            <a:avLst/>
          </a:prstGeom>
          <a:noFill/>
        </p:spPr>
      </p:pic>
      <p:sp>
        <p:nvSpPr>
          <p:cNvPr id="8" name="Symbol zastępczy numeru slajdu 7">
            <a:extLst>
              <a:ext uri="{FF2B5EF4-FFF2-40B4-BE49-F238E27FC236}">
                <a16:creationId xmlns:a16="http://schemas.microsoft.com/office/drawing/2014/main" id="{EBDC583F-0F3B-940F-2729-989A1E099B05}"/>
              </a:ext>
            </a:extLst>
          </p:cNvPr>
          <p:cNvSpPr>
            <a:spLocks noGrp="1"/>
          </p:cNvSpPr>
          <p:nvPr>
            <p:ph type="sldNum" sz="quarter" idx="12"/>
          </p:nvPr>
        </p:nvSpPr>
        <p:spPr>
          <a:xfrm>
            <a:off x="11003280" y="6138000"/>
            <a:ext cx="1188720" cy="720000"/>
          </a:xfrm>
        </p:spPr>
        <p:txBody>
          <a:bodyPr anchor="ctr">
            <a:normAutofit/>
          </a:bodyPr>
          <a:lstStyle/>
          <a:p>
            <a:pPr rtl="0">
              <a:spcAft>
                <a:spcPts val="600"/>
              </a:spcAft>
            </a:pPr>
            <a:fld id="{1621B6DD-29C1-4FEA-923F-71EA1347694C}" type="slidenum">
              <a:rPr lang="pl-PL" smtClean="0"/>
              <a:pPr rtl="0">
                <a:spcAft>
                  <a:spcPts val="600"/>
                </a:spcAft>
              </a:pPr>
              <a:t>54</a:t>
            </a:fld>
            <a:endParaRPr lang="pl-PL"/>
          </a:p>
        </p:txBody>
      </p:sp>
    </p:spTree>
    <p:extLst>
      <p:ext uri="{BB962C8B-B14F-4D97-AF65-F5344CB8AC3E}">
        <p14:creationId xmlns:p14="http://schemas.microsoft.com/office/powerpoint/2010/main" val="3276952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a:extLst>
              <a:ext uri="{FF2B5EF4-FFF2-40B4-BE49-F238E27FC236}">
                <a16:creationId xmlns:a16="http://schemas.microsoft.com/office/drawing/2014/main" id="{39F8EA3E-07A0-4ABA-81B1-92F281BC2442}"/>
              </a:ext>
            </a:extLst>
          </p:cNvPr>
          <p:cNvSpPr>
            <a:spLocks noGrp="1"/>
          </p:cNvSpPr>
          <p:nvPr>
            <p:ph type="title"/>
          </p:nvPr>
        </p:nvSpPr>
        <p:spPr>
          <a:xfrm>
            <a:off x="6480174" y="728662"/>
            <a:ext cx="5014913" cy="925284"/>
          </a:xfrm>
        </p:spPr>
        <p:txBody>
          <a:bodyPr wrap="square" rtlCol="0" anchor="b">
            <a:normAutofit/>
          </a:bodyPr>
          <a:lstStyle/>
          <a:p>
            <a:pPr rtl="0"/>
            <a:r>
              <a:rPr lang="pl-PL" sz="5200" dirty="0"/>
              <a:t>Podsumowanie</a:t>
            </a:r>
          </a:p>
        </p:txBody>
      </p:sp>
      <p:pic>
        <p:nvPicPr>
          <p:cNvPr id="21" name="Picture 20" descr="Kolorowe Trójkąty tworzące płynny wygląd">
            <a:extLst>
              <a:ext uri="{FF2B5EF4-FFF2-40B4-BE49-F238E27FC236}">
                <a16:creationId xmlns:a16="http://schemas.microsoft.com/office/drawing/2014/main" id="{4FD0703E-4F26-A820-3A50-FBDAE1C86B9C}"/>
              </a:ext>
            </a:extLst>
          </p:cNvPr>
          <p:cNvPicPr>
            <a:picLocks noChangeAspect="1"/>
          </p:cNvPicPr>
          <p:nvPr/>
        </p:nvPicPr>
        <p:blipFill rotWithShape="1">
          <a:blip r:embed="rId3"/>
          <a:srcRect l="23153" r="19045" b="1"/>
          <a:stretch/>
        </p:blipFill>
        <p:spPr>
          <a:xfrm>
            <a:off x="1" y="10"/>
            <a:ext cx="5662934" cy="6857990"/>
          </a:xfrm>
          <a:custGeom>
            <a:avLst/>
            <a:gdLst>
              <a:gd name="connsiteX0" fmla="*/ 0 w 5662934"/>
              <a:gd name="connsiteY0" fmla="*/ 0 h 6858000"/>
              <a:gd name="connsiteX1" fmla="*/ 5064602 w 5662934"/>
              <a:gd name="connsiteY1" fmla="*/ 0 h 6858000"/>
              <a:gd name="connsiteX2" fmla="*/ 4889880 w 5662934"/>
              <a:gd name="connsiteY2" fmla="*/ 279455 h 6858000"/>
              <a:gd name="connsiteX3" fmla="*/ 4743094 w 5662934"/>
              <a:gd name="connsiteY3" fmla="*/ 566397 h 6858000"/>
              <a:gd name="connsiteX4" fmla="*/ 4685321 w 5662934"/>
              <a:gd name="connsiteY4" fmla="*/ 704608 h 6858000"/>
              <a:gd name="connsiteX5" fmla="*/ 4680898 w 5662934"/>
              <a:gd name="connsiteY5" fmla="*/ 692471 h 6858000"/>
              <a:gd name="connsiteX6" fmla="*/ 4558808 w 5662934"/>
              <a:gd name="connsiteY6" fmla="*/ 561315 h 6858000"/>
              <a:gd name="connsiteX7" fmla="*/ 4422430 w 5662934"/>
              <a:gd name="connsiteY7" fmla="*/ 545170 h 6858000"/>
              <a:gd name="connsiteX8" fmla="*/ 4343282 w 5662934"/>
              <a:gd name="connsiteY8" fmla="*/ 564133 h 6858000"/>
              <a:gd name="connsiteX9" fmla="*/ 4202646 w 5662934"/>
              <a:gd name="connsiteY9" fmla="*/ 646647 h 6858000"/>
              <a:gd name="connsiteX10" fmla="*/ 4197290 w 5662934"/>
              <a:gd name="connsiteY10" fmla="*/ 857157 h 6858000"/>
              <a:gd name="connsiteX11" fmla="*/ 4214948 w 5662934"/>
              <a:gd name="connsiteY11" fmla="*/ 901746 h 6858000"/>
              <a:gd name="connsiteX12" fmla="*/ 4230751 w 5662934"/>
              <a:gd name="connsiteY12" fmla="*/ 967701 h 6858000"/>
              <a:gd name="connsiteX13" fmla="*/ 4328522 w 5662934"/>
              <a:gd name="connsiteY13" fmla="*/ 1230219 h 6858000"/>
              <a:gd name="connsiteX14" fmla="*/ 3908598 w 5662934"/>
              <a:gd name="connsiteY14" fmla="*/ 1107653 h 6858000"/>
              <a:gd name="connsiteX15" fmla="*/ 3762188 w 5662934"/>
              <a:gd name="connsiteY15" fmla="*/ 1107860 h 6858000"/>
              <a:gd name="connsiteX16" fmla="*/ 3599087 w 5662934"/>
              <a:gd name="connsiteY16" fmla="*/ 1300369 h 6858000"/>
              <a:gd name="connsiteX17" fmla="*/ 3602456 w 5662934"/>
              <a:gd name="connsiteY17" fmla="*/ 1459969 h 6858000"/>
              <a:gd name="connsiteX18" fmla="*/ 3654124 w 5662934"/>
              <a:gd name="connsiteY18" fmla="*/ 1559177 h 6858000"/>
              <a:gd name="connsiteX19" fmla="*/ 3793114 w 5662934"/>
              <a:gd name="connsiteY19" fmla="*/ 1644439 h 6858000"/>
              <a:gd name="connsiteX20" fmla="*/ 4045810 w 5662934"/>
              <a:gd name="connsiteY20" fmla="*/ 1709432 h 6858000"/>
              <a:gd name="connsiteX21" fmla="*/ 4249451 w 5662934"/>
              <a:gd name="connsiteY21" fmla="*/ 1744332 h 6858000"/>
              <a:gd name="connsiteX22" fmla="*/ 4089510 w 5662934"/>
              <a:gd name="connsiteY22" fmla="*/ 1950033 h 6858000"/>
              <a:gd name="connsiteX23" fmla="*/ 3921602 w 5662934"/>
              <a:gd name="connsiteY23" fmla="*/ 2297127 h 6858000"/>
              <a:gd name="connsiteX24" fmla="*/ 3900443 w 5662934"/>
              <a:gd name="connsiteY24" fmla="*/ 2441680 h 6858000"/>
              <a:gd name="connsiteX25" fmla="*/ 3937614 w 5662934"/>
              <a:gd name="connsiteY25" fmla="*/ 2509491 h 6858000"/>
              <a:gd name="connsiteX26" fmla="*/ 3968463 w 5662934"/>
              <a:gd name="connsiteY26" fmla="*/ 2550919 h 6858000"/>
              <a:gd name="connsiteX27" fmla="*/ 4072895 w 5662934"/>
              <a:gd name="connsiteY27" fmla="*/ 2637486 h 6858000"/>
              <a:gd name="connsiteX28" fmla="*/ 4187906 w 5662934"/>
              <a:gd name="connsiteY28" fmla="*/ 2651776 h 6858000"/>
              <a:gd name="connsiteX29" fmla="*/ 4243956 w 5662934"/>
              <a:gd name="connsiteY29" fmla="*/ 2629194 h 6858000"/>
              <a:gd name="connsiteX30" fmla="*/ 4277165 w 5662934"/>
              <a:gd name="connsiteY30" fmla="*/ 2602787 h 6858000"/>
              <a:gd name="connsiteX31" fmla="*/ 4273379 w 5662934"/>
              <a:gd name="connsiteY31" fmla="*/ 2653248 h 6858000"/>
              <a:gd name="connsiteX32" fmla="*/ 4263593 w 5662934"/>
              <a:gd name="connsiteY32" fmla="*/ 3061922 h 6858000"/>
              <a:gd name="connsiteX33" fmla="*/ 4445372 w 5662934"/>
              <a:gd name="connsiteY33" fmla="*/ 4515619 h 6858000"/>
              <a:gd name="connsiteX34" fmla="*/ 4990710 w 5662934"/>
              <a:gd name="connsiteY34" fmla="*/ 5969316 h 6858000"/>
              <a:gd name="connsiteX35" fmla="*/ 5583977 w 5662934"/>
              <a:gd name="connsiteY35" fmla="*/ 6777438 h 6858000"/>
              <a:gd name="connsiteX36" fmla="*/ 5662934 w 5662934"/>
              <a:gd name="connsiteY36" fmla="*/ 6858000 h 6858000"/>
              <a:gd name="connsiteX37" fmla="*/ 0 w 5662934"/>
              <a:gd name="connsiteY3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62934" h="6858000">
                <a:moveTo>
                  <a:pt x="0" y="0"/>
                </a:moveTo>
                <a:lnTo>
                  <a:pt x="5064602" y="0"/>
                </a:lnTo>
                <a:lnTo>
                  <a:pt x="4889880" y="279455"/>
                </a:lnTo>
                <a:cubicBezTo>
                  <a:pt x="4837690" y="372204"/>
                  <a:pt x="4788761" y="467851"/>
                  <a:pt x="4743094" y="566397"/>
                </a:cubicBezTo>
                <a:lnTo>
                  <a:pt x="4685321" y="704608"/>
                </a:lnTo>
                <a:lnTo>
                  <a:pt x="4680898" y="692471"/>
                </a:lnTo>
                <a:cubicBezTo>
                  <a:pt x="4651904" y="629675"/>
                  <a:pt x="4612879" y="583232"/>
                  <a:pt x="4558808" y="561315"/>
                </a:cubicBezTo>
                <a:cubicBezTo>
                  <a:pt x="4504738" y="539399"/>
                  <a:pt x="4462003" y="535689"/>
                  <a:pt x="4422430" y="545170"/>
                </a:cubicBezTo>
                <a:cubicBezTo>
                  <a:pt x="4369665" y="557812"/>
                  <a:pt x="4351458" y="569149"/>
                  <a:pt x="4343282" y="564133"/>
                </a:cubicBezTo>
                <a:cubicBezTo>
                  <a:pt x="4277326" y="579935"/>
                  <a:pt x="4235898" y="610784"/>
                  <a:pt x="4202646" y="646647"/>
                </a:cubicBezTo>
                <a:cubicBezTo>
                  <a:pt x="4177569" y="687526"/>
                  <a:pt x="4172005" y="751627"/>
                  <a:pt x="4197290" y="857157"/>
                </a:cubicBezTo>
                <a:cubicBezTo>
                  <a:pt x="4200451" y="870348"/>
                  <a:pt x="4211787" y="888554"/>
                  <a:pt x="4214948" y="901746"/>
                </a:cubicBezTo>
                <a:cubicBezTo>
                  <a:pt x="4226284" y="919952"/>
                  <a:pt x="4232606" y="946334"/>
                  <a:pt x="4230751" y="967701"/>
                </a:cubicBezTo>
                <a:cubicBezTo>
                  <a:pt x="4230751" y="967701"/>
                  <a:pt x="4230751" y="967701"/>
                  <a:pt x="4328522" y="1230219"/>
                </a:cubicBezTo>
                <a:cubicBezTo>
                  <a:pt x="4129896" y="1187143"/>
                  <a:pt x="4133057" y="1200334"/>
                  <a:pt x="3908598" y="1107653"/>
                </a:cubicBezTo>
                <a:cubicBezTo>
                  <a:pt x="3844496" y="1102088"/>
                  <a:pt x="3801762" y="1098379"/>
                  <a:pt x="3762188" y="1107860"/>
                </a:cubicBezTo>
                <a:cubicBezTo>
                  <a:pt x="3669850" y="1129983"/>
                  <a:pt x="3611521" y="1206726"/>
                  <a:pt x="3599087" y="1300369"/>
                </a:cubicBezTo>
                <a:cubicBezTo>
                  <a:pt x="3590362" y="1351279"/>
                  <a:pt x="3581638" y="1402189"/>
                  <a:pt x="3602456" y="1459969"/>
                </a:cubicBezTo>
                <a:cubicBezTo>
                  <a:pt x="3615099" y="1512734"/>
                  <a:pt x="3629596" y="1544131"/>
                  <a:pt x="3654124" y="1559177"/>
                </a:cubicBezTo>
                <a:cubicBezTo>
                  <a:pt x="3719531" y="1599300"/>
                  <a:pt x="3679957" y="1608782"/>
                  <a:pt x="3793114" y="1644439"/>
                </a:cubicBezTo>
                <a:cubicBezTo>
                  <a:pt x="3914447" y="1685111"/>
                  <a:pt x="4021283" y="1694386"/>
                  <a:pt x="4045810" y="1709432"/>
                </a:cubicBezTo>
                <a:cubicBezTo>
                  <a:pt x="4118088" y="1720012"/>
                  <a:pt x="4219908" y="1737462"/>
                  <a:pt x="4249451" y="1744332"/>
                </a:cubicBezTo>
                <a:cubicBezTo>
                  <a:pt x="4244436" y="1752508"/>
                  <a:pt x="4141518" y="1846908"/>
                  <a:pt x="4089510" y="1950033"/>
                </a:cubicBezTo>
                <a:cubicBezTo>
                  <a:pt x="3997380" y="2118564"/>
                  <a:pt x="3935342" y="2238041"/>
                  <a:pt x="3921602" y="2297127"/>
                </a:cubicBezTo>
                <a:cubicBezTo>
                  <a:pt x="3894671" y="2359373"/>
                  <a:pt x="3885946" y="2410283"/>
                  <a:pt x="3900443" y="2441680"/>
                </a:cubicBezTo>
                <a:cubicBezTo>
                  <a:pt x="3898589" y="2463048"/>
                  <a:pt x="3918101" y="2486269"/>
                  <a:pt x="3937614" y="2509491"/>
                </a:cubicBezTo>
                <a:cubicBezTo>
                  <a:pt x="3948950" y="2527698"/>
                  <a:pt x="3960287" y="2545904"/>
                  <a:pt x="3968463" y="2550919"/>
                </a:cubicBezTo>
                <a:cubicBezTo>
                  <a:pt x="3999312" y="2592348"/>
                  <a:pt x="4027000" y="2620585"/>
                  <a:pt x="4072895" y="2637486"/>
                </a:cubicBezTo>
                <a:cubicBezTo>
                  <a:pt x="4105598" y="2657547"/>
                  <a:pt x="4148333" y="2661257"/>
                  <a:pt x="4187906" y="2651776"/>
                </a:cubicBezTo>
                <a:cubicBezTo>
                  <a:pt x="4207693" y="2647036"/>
                  <a:pt x="4226377" y="2639508"/>
                  <a:pt x="4243956" y="2629194"/>
                </a:cubicBezTo>
                <a:lnTo>
                  <a:pt x="4277165" y="2602787"/>
                </a:lnTo>
                <a:lnTo>
                  <a:pt x="4273379" y="2653248"/>
                </a:lnTo>
                <a:cubicBezTo>
                  <a:pt x="4266855" y="2786574"/>
                  <a:pt x="4263593" y="2922799"/>
                  <a:pt x="4263593" y="3061922"/>
                </a:cubicBezTo>
                <a:cubicBezTo>
                  <a:pt x="4263593" y="3516203"/>
                  <a:pt x="4324186" y="3970483"/>
                  <a:pt x="4445372" y="4515619"/>
                </a:cubicBezTo>
                <a:cubicBezTo>
                  <a:pt x="4596855" y="5030470"/>
                  <a:pt x="4748338" y="5515036"/>
                  <a:pt x="4990710" y="5969316"/>
                </a:cubicBezTo>
                <a:cubicBezTo>
                  <a:pt x="5172489" y="6275955"/>
                  <a:pt x="5371310" y="6544265"/>
                  <a:pt x="5583977" y="6777438"/>
                </a:cubicBezTo>
                <a:lnTo>
                  <a:pt x="5662934" y="6858000"/>
                </a:lnTo>
                <a:lnTo>
                  <a:pt x="0" y="6858000"/>
                </a:lnTo>
                <a:close/>
              </a:path>
            </a:pathLst>
          </a:custGeom>
          <a:noFill/>
        </p:spPr>
      </p:pic>
      <p:sp>
        <p:nvSpPr>
          <p:cNvPr id="3" name="Tekst — symbol zastępczy 2">
            <a:extLst>
              <a:ext uri="{FF2B5EF4-FFF2-40B4-BE49-F238E27FC236}">
                <a16:creationId xmlns:a16="http://schemas.microsoft.com/office/drawing/2014/main" id="{634D8ACB-14FB-4A5B-A3E3-860EE2ABD2C8}"/>
              </a:ext>
            </a:extLst>
          </p:cNvPr>
          <p:cNvSpPr>
            <a:spLocks noGrp="1"/>
          </p:cNvSpPr>
          <p:nvPr>
            <p:ph type="body" sz="quarter" idx="12"/>
          </p:nvPr>
        </p:nvSpPr>
        <p:spPr>
          <a:xfrm>
            <a:off x="6480174" y="2177370"/>
            <a:ext cx="5014913" cy="3951968"/>
          </a:xfrm>
        </p:spPr>
        <p:txBody>
          <a:bodyPr rtlCol="0">
            <a:normAutofit/>
          </a:bodyPr>
          <a:lstStyle/>
          <a:p>
            <a:pPr marL="285750" indent="-285750" rtl="0">
              <a:lnSpc>
                <a:spcPct val="110000"/>
              </a:lnSpc>
              <a:buFont typeface="Wingdings" panose="05000000000000000000" pitchFamily="2" charset="2"/>
              <a:buChar char="à"/>
            </a:pPr>
            <a:r>
              <a:rPr lang="pl-PL" sz="1500" dirty="0"/>
              <a:t>Praca z </a:t>
            </a:r>
            <a:r>
              <a:rPr lang="pl-PL" sz="1500" dirty="0" err="1"/>
              <a:t>subsystemami</a:t>
            </a:r>
            <a:r>
              <a:rPr lang="pl-PL" sz="1500" dirty="0"/>
              <a:t>/strukturami/częściami jest terapią zaproponowaną osobom, które doświadczyły traumy złożonej i/lub wytworzyły styl  przywiązania zdezorganizowanego</a:t>
            </a:r>
          </a:p>
          <a:p>
            <a:pPr marL="285750" indent="-285750" rtl="0">
              <a:lnSpc>
                <a:spcPct val="110000"/>
              </a:lnSpc>
              <a:buFont typeface="Wingdings" panose="05000000000000000000" pitchFamily="2" charset="2"/>
              <a:buChar char="à"/>
            </a:pPr>
            <a:r>
              <a:rPr lang="pl-PL" sz="1500" dirty="0"/>
              <a:t>Z drugiej strony może być z powodzeniem proponowana i prowadzona z klientami, którzy doświadczyli innych trudności</a:t>
            </a:r>
          </a:p>
          <a:p>
            <a:pPr marL="285750" indent="-285750" rtl="0">
              <a:lnSpc>
                <a:spcPct val="110000"/>
              </a:lnSpc>
              <a:buFont typeface="Wingdings" panose="05000000000000000000" pitchFamily="2" charset="2"/>
              <a:buChar char="à"/>
            </a:pPr>
            <a:r>
              <a:rPr lang="pl-PL" sz="1500" dirty="0"/>
              <a:t>Istotą podejścia jest, jak w innych nurtach i metodach, relacja oparta na bezwarunkowej akceptacji, empatii i autentyczności</a:t>
            </a:r>
          </a:p>
          <a:p>
            <a:pPr marL="285750" indent="-285750" rtl="0">
              <a:lnSpc>
                <a:spcPct val="110000"/>
              </a:lnSpc>
              <a:buFont typeface="Wingdings" panose="05000000000000000000" pitchFamily="2" charset="2"/>
              <a:buChar char="à"/>
            </a:pPr>
            <a:r>
              <a:rPr lang="pl-PL" sz="1500" dirty="0"/>
              <a:t>Ze względu na charakter i głębokość objawów, wskazane jest, by terapeuta rozwijał swoje umiejętności w obszarach związanych z </a:t>
            </a:r>
            <a:r>
              <a:rPr lang="pl-PL" sz="1500" dirty="0" err="1"/>
              <a:t>psychotraumatologią</a:t>
            </a:r>
            <a:endParaRPr lang="pl-PL" sz="1500" dirty="0"/>
          </a:p>
          <a:p>
            <a:pPr rtl="0">
              <a:lnSpc>
                <a:spcPct val="110000"/>
              </a:lnSpc>
            </a:pPr>
            <a:endParaRPr lang="pl-PL" sz="1500" dirty="0"/>
          </a:p>
        </p:txBody>
      </p:sp>
      <p:sp>
        <p:nvSpPr>
          <p:cNvPr id="19" name="Numer slajdu — symbol zastępczy 18" hidden="1">
            <a:extLst>
              <a:ext uri="{FF2B5EF4-FFF2-40B4-BE49-F238E27FC236}">
                <a16:creationId xmlns:a16="http://schemas.microsoft.com/office/drawing/2014/main" id="{2AABB986-1E49-4BDF-9493-2065F653A808}"/>
              </a:ext>
            </a:extLst>
          </p:cNvPr>
          <p:cNvSpPr>
            <a:spLocks noGrp="1"/>
          </p:cNvSpPr>
          <p:nvPr>
            <p:ph type="sldNum" sz="quarter" idx="4294967295"/>
          </p:nvPr>
        </p:nvSpPr>
        <p:spPr>
          <a:xfrm>
            <a:off x="11003280" y="6138000"/>
            <a:ext cx="1188720" cy="720000"/>
          </a:xfrm>
        </p:spPr>
        <p:txBody>
          <a:bodyPr rtlCol="0"/>
          <a:lstStyle/>
          <a:p>
            <a:pPr rtl="0">
              <a:spcAft>
                <a:spcPts val="600"/>
              </a:spcAft>
            </a:pPr>
            <a:fld id="{1621B6DD-29C1-4FEA-923F-71EA1347694C}" type="slidenum">
              <a:rPr lang="pl-PL" smtClean="0"/>
              <a:pPr rtl="0">
                <a:spcAft>
                  <a:spcPts val="600"/>
                </a:spcAft>
              </a:pPr>
              <a:t>55</a:t>
            </a:fld>
            <a:endParaRPr lang="pl-PL"/>
          </a:p>
        </p:txBody>
      </p:sp>
    </p:spTree>
    <p:extLst>
      <p:ext uri="{BB962C8B-B14F-4D97-AF65-F5344CB8AC3E}">
        <p14:creationId xmlns:p14="http://schemas.microsoft.com/office/powerpoint/2010/main" val="25107144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ytuł 9">
            <a:extLst>
              <a:ext uri="{FF2B5EF4-FFF2-40B4-BE49-F238E27FC236}">
                <a16:creationId xmlns:a16="http://schemas.microsoft.com/office/drawing/2014/main" id="{83EF38C0-3C83-E9D1-A25F-2440A295A43F}"/>
              </a:ext>
            </a:extLst>
          </p:cNvPr>
          <p:cNvSpPr>
            <a:spLocks noGrp="1"/>
          </p:cNvSpPr>
          <p:nvPr>
            <p:ph type="title"/>
          </p:nvPr>
        </p:nvSpPr>
        <p:spPr/>
        <p:txBody>
          <a:bodyPr/>
          <a:lstStyle/>
          <a:p>
            <a:r>
              <a:rPr lang="pl-PL" dirty="0"/>
              <a:t>Bibliografia</a:t>
            </a:r>
          </a:p>
        </p:txBody>
      </p:sp>
      <p:sp>
        <p:nvSpPr>
          <p:cNvPr id="11" name="Symbol zastępczy zawartości 10">
            <a:extLst>
              <a:ext uri="{FF2B5EF4-FFF2-40B4-BE49-F238E27FC236}">
                <a16:creationId xmlns:a16="http://schemas.microsoft.com/office/drawing/2014/main" id="{B960F6C1-EE81-DEBD-FBD1-AAB4396FB916}"/>
              </a:ext>
            </a:extLst>
          </p:cNvPr>
          <p:cNvSpPr>
            <a:spLocks noGrp="1"/>
          </p:cNvSpPr>
          <p:nvPr>
            <p:ph idx="1"/>
          </p:nvPr>
        </p:nvSpPr>
        <p:spPr>
          <a:xfrm>
            <a:off x="720000" y="1534886"/>
            <a:ext cx="10728325" cy="4234089"/>
          </a:xfrm>
        </p:spPr>
        <p:txBody>
          <a:bodyPr>
            <a:normAutofit fontScale="85000" lnSpcReduction="10000"/>
          </a:bodyPr>
          <a:lstStyle/>
          <a:p>
            <a:r>
              <a:rPr lang="nl-NL" dirty="0"/>
              <a:t>Boon, </a:t>
            </a:r>
            <a:r>
              <a:rPr lang="pl-PL" dirty="0"/>
              <a:t>S., </a:t>
            </a:r>
            <a:r>
              <a:rPr lang="pl-PL" dirty="0" err="1"/>
              <a:t>Steele</a:t>
            </a:r>
            <a:r>
              <a:rPr lang="pl-PL" dirty="0"/>
              <a:t>, K., </a:t>
            </a:r>
            <a:r>
              <a:rPr lang="nl-NL" dirty="0"/>
              <a:t>van der Hart</a:t>
            </a:r>
            <a:r>
              <a:rPr lang="pl-PL" dirty="0"/>
              <a:t>, O. (2019). Zaburzenia dysocjacyjne po traumie. Trening umiejętności. Podręcznik pacjenta i terapeuty. Kraków: WUJ.</a:t>
            </a:r>
          </a:p>
          <a:p>
            <a:r>
              <a:rPr lang="pl-PL" dirty="0" err="1"/>
              <a:t>Czabała</a:t>
            </a:r>
            <a:r>
              <a:rPr lang="pl-PL" dirty="0"/>
              <a:t>, C. (2013). Czynniki leczące w psychoterapii. Warszawa: Wydawnictwo naukowe PWN.</a:t>
            </a:r>
          </a:p>
          <a:p>
            <a:r>
              <a:rPr lang="pl-PL" dirty="0"/>
              <a:t>Fisher, J. (2017). Terapia osób, które przeżyły traumy złożone. Kraków: WUJ.</a:t>
            </a:r>
          </a:p>
          <a:p>
            <a:r>
              <a:rPr lang="en-US" dirty="0"/>
              <a:t>Resick P.A. , Monson C.M. , Chard K.M</a:t>
            </a:r>
            <a:r>
              <a:rPr lang="pl-PL" dirty="0"/>
              <a:t>. (2019). Terapia przetwarzania poznawczego w zespole stresu pourazowego (PTSD). Kraków: WUJ.</a:t>
            </a:r>
          </a:p>
          <a:p>
            <a:r>
              <a:rPr lang="pl-PL" dirty="0" err="1"/>
              <a:t>Shapiro</a:t>
            </a:r>
            <a:r>
              <a:rPr lang="pl-PL" dirty="0"/>
              <a:t>, F. (2017). Zostawić przeszłość w przeszłości. Warszawa: Polskie Towarzystwo Terapii EMDR.</a:t>
            </a:r>
          </a:p>
          <a:p>
            <a:r>
              <a:rPr lang="pl-PL" dirty="0"/>
              <a:t>Van der </a:t>
            </a:r>
            <a:r>
              <a:rPr lang="pl-PL" dirty="0" err="1"/>
              <a:t>Kolk</a:t>
            </a:r>
            <a:r>
              <a:rPr lang="pl-PL" dirty="0"/>
              <a:t>, B. (2018). Stach ucieleśniony. Mózg, umysł, ciało w terapii traumy. Warszawa: Wydawnictwo Czarna Owca.</a:t>
            </a:r>
          </a:p>
          <a:p>
            <a:r>
              <a:rPr lang="pl-PL" dirty="0"/>
              <a:t>Zdankiewicz-Ścigała, E. (2017). </a:t>
            </a:r>
            <a:r>
              <a:rPr lang="pl-PL" dirty="0" err="1"/>
              <a:t>Aleksytymia</a:t>
            </a:r>
            <a:r>
              <a:rPr lang="pl-PL" dirty="0"/>
              <a:t> i dysocjacja jako podstawowe czynniki zjawisk </a:t>
            </a:r>
            <a:r>
              <a:rPr lang="pl-PL" dirty="0" err="1"/>
              <a:t>potraumatycznych</a:t>
            </a:r>
            <a:r>
              <a:rPr lang="pl-PL" dirty="0"/>
              <a:t>. Warszawa: Uniwersytet SWPS.</a:t>
            </a:r>
          </a:p>
          <a:p>
            <a:endParaRPr lang="pl-PL" dirty="0"/>
          </a:p>
        </p:txBody>
      </p:sp>
    </p:spTree>
    <p:extLst>
      <p:ext uri="{BB962C8B-B14F-4D97-AF65-F5344CB8AC3E}">
        <p14:creationId xmlns:p14="http://schemas.microsoft.com/office/powerpoint/2010/main" val="634980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ytuł 64">
            <a:extLst>
              <a:ext uri="{FF2B5EF4-FFF2-40B4-BE49-F238E27FC236}">
                <a16:creationId xmlns:a16="http://schemas.microsoft.com/office/drawing/2014/main" id="{E8D9CF6D-517D-4B56-9B8B-26CDEB74F64D}"/>
              </a:ext>
            </a:extLst>
          </p:cNvPr>
          <p:cNvSpPr>
            <a:spLocks noGrp="1"/>
          </p:cNvSpPr>
          <p:nvPr>
            <p:ph type="title"/>
          </p:nvPr>
        </p:nvSpPr>
        <p:spPr>
          <a:xfrm>
            <a:off x="453898" y="1438673"/>
            <a:ext cx="5158912" cy="1035050"/>
          </a:xfrm>
        </p:spPr>
        <p:txBody>
          <a:bodyPr rtlCol="0">
            <a:normAutofit fontScale="90000"/>
          </a:bodyPr>
          <a:lstStyle/>
          <a:p>
            <a:pPr rtl="0"/>
            <a:r>
              <a:rPr lang="pl-PL" dirty="0"/>
              <a:t>Dziękuję za uwagę!</a:t>
            </a:r>
          </a:p>
        </p:txBody>
      </p:sp>
      <p:sp>
        <p:nvSpPr>
          <p:cNvPr id="11" name="Tekst — symbol zastępczy 10">
            <a:extLst>
              <a:ext uri="{FF2B5EF4-FFF2-40B4-BE49-F238E27FC236}">
                <a16:creationId xmlns:a16="http://schemas.microsoft.com/office/drawing/2014/main" id="{912CAAFB-2A6A-4F01-96EA-88B3E4832A16}"/>
              </a:ext>
            </a:extLst>
          </p:cNvPr>
          <p:cNvSpPr>
            <a:spLocks noGrp="1"/>
          </p:cNvSpPr>
          <p:nvPr>
            <p:ph type="body" sz="quarter" idx="12"/>
          </p:nvPr>
        </p:nvSpPr>
        <p:spPr>
          <a:xfrm>
            <a:off x="579992" y="3087290"/>
            <a:ext cx="5172182" cy="2332037"/>
          </a:xfrm>
        </p:spPr>
        <p:txBody>
          <a:bodyPr rtlCol="0">
            <a:normAutofit/>
          </a:bodyPr>
          <a:lstStyle/>
          <a:p>
            <a:pPr rtl="0"/>
            <a:r>
              <a:rPr lang="pl-PL" sz="2400" dirty="0">
                <a:solidFill>
                  <a:srgbClr val="FFFFFF">
                    <a:alpha val="58000"/>
                  </a:srgbClr>
                </a:solidFill>
              </a:rPr>
              <a:t>Małgorzata </a:t>
            </a:r>
            <a:r>
              <a:rPr lang="pl-PL" sz="2400" dirty="0" err="1">
                <a:solidFill>
                  <a:srgbClr val="FFFFFF">
                    <a:alpha val="58000"/>
                  </a:srgbClr>
                </a:solidFill>
              </a:rPr>
              <a:t>Skwierczyńska</a:t>
            </a:r>
            <a:endParaRPr lang="pl-PL" sz="2400" dirty="0">
              <a:solidFill>
                <a:srgbClr val="FFFFFF">
                  <a:alpha val="58000"/>
                </a:srgbClr>
              </a:solidFill>
            </a:endParaRPr>
          </a:p>
        </p:txBody>
      </p:sp>
      <p:sp>
        <p:nvSpPr>
          <p:cNvPr id="16" name="Tekst — symbol zastępczy 15">
            <a:extLst>
              <a:ext uri="{FF2B5EF4-FFF2-40B4-BE49-F238E27FC236}">
                <a16:creationId xmlns:a16="http://schemas.microsoft.com/office/drawing/2014/main" id="{A5EB8D55-D411-4031-BB12-50CC6AFFDF95}"/>
              </a:ext>
            </a:extLst>
          </p:cNvPr>
          <p:cNvSpPr>
            <a:spLocks noGrp="1"/>
          </p:cNvSpPr>
          <p:nvPr>
            <p:ph type="body" sz="quarter" idx="4294967295"/>
          </p:nvPr>
        </p:nvSpPr>
        <p:spPr>
          <a:xfrm>
            <a:off x="740675" y="3907895"/>
            <a:ext cx="5030787" cy="587375"/>
          </a:xfrm>
        </p:spPr>
        <p:txBody>
          <a:bodyPr rtlCol="0">
            <a:normAutofit fontScale="47500" lnSpcReduction="20000"/>
          </a:bodyPr>
          <a:lstStyle/>
          <a:p>
            <a:pPr marL="0" indent="0" algn="ctr" rtl="0">
              <a:buNone/>
            </a:pPr>
            <a:r>
              <a:rPr lang="pl-PL" sz="3800" dirty="0"/>
              <a:t>malgorzata.skw@gmail.com</a:t>
            </a:r>
            <a:br>
              <a:rPr lang="pl-PL" sz="3800" dirty="0"/>
            </a:br>
            <a:r>
              <a:rPr lang="pl-PL" sz="3800" dirty="0"/>
              <a:t>psychoterapia.mazury@gmail.com</a:t>
            </a:r>
          </a:p>
          <a:p>
            <a:pPr rtl="0"/>
            <a:endParaRPr lang="pl-PL" dirty="0"/>
          </a:p>
          <a:p>
            <a:pPr rtl="0"/>
            <a:endParaRPr lang="pl-PL" dirty="0"/>
          </a:p>
        </p:txBody>
      </p:sp>
      <p:sp>
        <p:nvSpPr>
          <p:cNvPr id="13" name="Tekst — symbol zastępczy 12">
            <a:extLst>
              <a:ext uri="{FF2B5EF4-FFF2-40B4-BE49-F238E27FC236}">
                <a16:creationId xmlns:a16="http://schemas.microsoft.com/office/drawing/2014/main" id="{3D9C0854-EEA2-4624-8D0E-510DAACBB072}"/>
              </a:ext>
            </a:extLst>
          </p:cNvPr>
          <p:cNvSpPr>
            <a:spLocks noGrp="1"/>
          </p:cNvSpPr>
          <p:nvPr>
            <p:ph type="body" sz="quarter" idx="4294967295"/>
          </p:nvPr>
        </p:nvSpPr>
        <p:spPr>
          <a:xfrm>
            <a:off x="1609830" y="4812042"/>
            <a:ext cx="3292475" cy="290513"/>
          </a:xfrm>
        </p:spPr>
        <p:txBody>
          <a:bodyPr rtlCol="0">
            <a:normAutofit fontScale="85000" lnSpcReduction="10000"/>
          </a:bodyPr>
          <a:lstStyle/>
          <a:p>
            <a:pPr marL="0" indent="0" rtl="0">
              <a:buNone/>
            </a:pPr>
            <a:r>
              <a:rPr lang="pl-PL" dirty="0">
                <a:solidFill>
                  <a:srgbClr val="92D050"/>
                </a:solidFill>
              </a:rPr>
              <a:t>https://psychoterapia-mazury.pl/</a:t>
            </a:r>
          </a:p>
        </p:txBody>
      </p:sp>
      <p:pic>
        <p:nvPicPr>
          <p:cNvPr id="12" name="Obraz 11" descr="Obraz zawierający rysowanie, szkic, krąg, design&#10;&#10;Opis wygenerowany automatycznie">
            <a:extLst>
              <a:ext uri="{FF2B5EF4-FFF2-40B4-BE49-F238E27FC236}">
                <a16:creationId xmlns:a16="http://schemas.microsoft.com/office/drawing/2014/main" id="{87C1914E-7C69-5D94-AE9D-4D9AEDD6B987}"/>
              </a:ext>
            </a:extLst>
          </p:cNvPr>
          <p:cNvPicPr>
            <a:picLocks noChangeAspect="1"/>
          </p:cNvPicPr>
          <p:nvPr/>
        </p:nvPicPr>
        <p:blipFill>
          <a:blip r:embed="rId3"/>
          <a:stretch>
            <a:fillRect/>
          </a:stretch>
        </p:blipFill>
        <p:spPr>
          <a:xfrm>
            <a:off x="6610617" y="1169182"/>
            <a:ext cx="4761905" cy="476190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816693859"/>
      </p:ext>
    </p:extLst>
  </p:cSld>
  <p:clrMapOvr>
    <a:masterClrMapping/>
  </p:clrMapOvr>
</p:sld>
</file>

<file path=ppt/theme/theme1.xml><?xml version="1.0" encoding="utf-8"?>
<a:theme xmlns:a="http://schemas.openxmlformats.org/drawingml/2006/main" name="BlobVTI">
  <a:themeElements>
    <a:clrScheme name="Fioletowy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Blob">
      <a:majorFont>
        <a:latin typeface="Sagona Book"/>
        <a:ea typeface=""/>
        <a:cs typeface=""/>
      </a:majorFont>
      <a:minorFont>
        <a:latin typeface="Avenir Next LT Pr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4606.tgt.Office_50301732_TF56191530_Win32_OJ112196137" id="{20C508CA-0798-41FC-82D3-554105A46364}" vid="{3AB2C46C-3273-476B-9562-C2160F2B112C}"/>
    </a:ext>
  </a:extLst>
</a:theme>
</file>

<file path=ppt/theme/theme2.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28B08B8-C3E9-4A9F-B5DD-34D490AC95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760681D-E858-4FCC-ACDF-E8F8408B9221}">
  <ds:schemaRefs>
    <ds:schemaRef ds:uri="http://schemas.microsoft.com/sharepoint/v3/contenttype/forms"/>
  </ds:schemaRefs>
</ds:datastoreItem>
</file>

<file path=customXml/itemProps3.xml><?xml version="1.0" encoding="utf-8"?>
<ds:datastoreItem xmlns:ds="http://schemas.openxmlformats.org/officeDocument/2006/customXml" ds:itemID="{92204B39-6EAA-4677-8C8D-C27F01CF8A37}">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emplate>Projekt Blob</Template>
  <TotalTime>579</TotalTime>
  <Words>4380</Words>
  <Application>Microsoft Office PowerPoint</Application>
  <PresentationFormat>Panoramiczny</PresentationFormat>
  <Paragraphs>422</Paragraphs>
  <Slides>57</Slides>
  <Notes>18</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57</vt:i4>
      </vt:variant>
    </vt:vector>
  </HeadingPairs>
  <TitlesOfParts>
    <vt:vector size="65" baseType="lpstr">
      <vt:lpstr>Arial</vt:lpstr>
      <vt:lpstr>Avenir Next LT Pro</vt:lpstr>
      <vt:lpstr>Calibri</vt:lpstr>
      <vt:lpstr>Sagona Book</vt:lpstr>
      <vt:lpstr>The Hand Extrablack</vt:lpstr>
      <vt:lpstr>Times New Roman</vt:lpstr>
      <vt:lpstr>Wingdings</vt:lpstr>
      <vt:lpstr>BlobVTI</vt:lpstr>
      <vt:lpstr>Tworzenie subsystemów – współczujące spojrzenie na pracę z dysfunkcjonalnymi myślami</vt:lpstr>
      <vt:lpstr>Plan</vt:lpstr>
      <vt:lpstr>Trauma</vt:lpstr>
      <vt:lpstr>Prezentacja programu PowerPoint</vt:lpstr>
      <vt:lpstr>Trauma i PTSD</vt:lpstr>
      <vt:lpstr>PTSD - objawy</vt:lpstr>
      <vt:lpstr>PTSD - objawy</vt:lpstr>
      <vt:lpstr>Trauma - znaczenie</vt:lpstr>
      <vt:lpstr>SPOŁECZNO –POZNAWCZA TEORIA TRAUMY  (RESICK &amp; SCHNICKE, 2007)</vt:lpstr>
      <vt:lpstr>Przekonania w traumie</vt:lpstr>
      <vt:lpstr>Trama złożona –  Complex PTSD</vt:lpstr>
      <vt:lpstr>Prezentacja programu PowerPoint</vt:lpstr>
      <vt:lpstr>Prezentacja programu PowerPoint</vt:lpstr>
      <vt:lpstr>Trauma złożona - konsekwencje</vt:lpstr>
      <vt:lpstr>Trauma a style przywiązania</vt:lpstr>
      <vt:lpstr>Teoria więzi</vt:lpstr>
      <vt:lpstr>Przywiązanie objawia się następującymi cechami:</vt:lpstr>
      <vt:lpstr>Mary Ainsworth przedstawiła  trzy podstawowe typy przywiązania </vt:lpstr>
      <vt:lpstr>Obecnie wyróżniamy cztery style więzi</vt:lpstr>
      <vt:lpstr>Prezentacja programu PowerPoint</vt:lpstr>
      <vt:lpstr>Wewnętrzne modele operacyjne WMO </vt:lpstr>
      <vt:lpstr>Prezentacja programu PowerPoint</vt:lpstr>
      <vt:lpstr>Okno tolerancji</vt:lpstr>
      <vt:lpstr>Okno tolerancji</vt:lpstr>
      <vt:lpstr>Trauma relacyjna</vt:lpstr>
      <vt:lpstr>Do awersyjnych doświadczeń z dzieciństwa zalicza się:</vt:lpstr>
      <vt:lpstr>Skutki traumy relacyjnej - dysocjacja</vt:lpstr>
      <vt:lpstr>„Teoria subsystemów” –  m. in. van der Hart, Fisher, Steele</vt:lpstr>
      <vt:lpstr>„Części” w teoriach psychologicznych</vt:lpstr>
      <vt:lpstr>Role grupowe</vt:lpstr>
      <vt:lpstr>Terapia schematu</vt:lpstr>
      <vt:lpstr> Cechy DDA</vt:lpstr>
      <vt:lpstr>Role DDA</vt:lpstr>
      <vt:lpstr>Teoria części</vt:lpstr>
      <vt:lpstr>Prezentacja programu PowerPoint</vt:lpstr>
      <vt:lpstr>Cele identyfikowania części</vt:lpstr>
      <vt:lpstr>Cechy teorii części</vt:lpstr>
      <vt:lpstr>Ofiara, Kat i Wybawca, czyli Trójkąt Dramatyczny</vt:lpstr>
      <vt:lpstr>Prezentacja programu PowerPoint</vt:lpstr>
      <vt:lpstr>Trójkąt dramatyczny (Karpman)</vt:lpstr>
      <vt:lpstr>Trójkąt wygrywający (Choy)</vt:lpstr>
      <vt:lpstr>Model dysocjacji strukturalnej</vt:lpstr>
      <vt:lpstr>Model dysocjacji strukturalnej</vt:lpstr>
      <vt:lpstr>Model dysocjacji strukturalnej</vt:lpstr>
      <vt:lpstr>Model dysocjacji strukturalnej</vt:lpstr>
      <vt:lpstr>Model dysocjacji strukturalnej</vt:lpstr>
      <vt:lpstr>Mój model</vt:lpstr>
      <vt:lpstr>Prezentacja programu PowerPoint</vt:lpstr>
      <vt:lpstr>Emocjonalny wgląd jako podstawa i oczekiwany efekt pracy z wewnętrznymi systemami</vt:lpstr>
      <vt:lpstr>Krótki zarys technik poznawczych i behawioralnych  jako pomoc w identyfikowaniu systemów</vt:lpstr>
      <vt:lpstr>Dodatek o rozpoznawaniu części</vt:lpstr>
      <vt:lpstr>Przerwa</vt:lpstr>
      <vt:lpstr>Screen work</vt:lpstr>
      <vt:lpstr>Praca z dialogami</vt:lpstr>
      <vt:lpstr>Podsumowanie</vt:lpstr>
      <vt:lpstr>Bibliografia</vt:lpstr>
      <vt:lpstr>Dziękuję za uwagę!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Tytuł prezentacji</dc:title>
  <dc:creator>Gosia Skwier</dc:creator>
  <cp:lastModifiedBy>Gosia Skwier</cp:lastModifiedBy>
  <cp:revision>12</cp:revision>
  <dcterms:created xsi:type="dcterms:W3CDTF">2023-05-13T13:49:23Z</dcterms:created>
  <dcterms:modified xsi:type="dcterms:W3CDTF">2023-05-26T19:08:50Z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